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UpDiag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rectángulo 1"/>
          <p:cNvSpPr/>
          <p:nvPr/>
        </p:nvSpPr>
        <p:spPr>
          <a:xfrm rot="16200000">
            <a:off x="4626668" y="4626666"/>
            <a:ext cx="2577617" cy="2567676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" name="Picture 2" descr="Lupa Icono PNG transparente - Stic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449" y="5946983"/>
            <a:ext cx="1000540" cy="1000540"/>
          </a:xfrm>
          <a:prstGeom prst="rect">
            <a:avLst/>
          </a:prstGeom>
          <a:noFill/>
          <a:effectLst>
            <a:outerShdw blurRad="76200" dist="50800" dir="5400000" sx="105000" sy="105000" algn="ctr" rotWithShape="0">
              <a:schemeClr val="tx1">
                <a:alpha val="66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9375" b="78516" l="1875" r="100000">
                        <a14:foregroundMark x1="77917" y1="47656" x2="83021" y2="45000"/>
                      </a14:backgroundRemoval>
                    </a14:imgEffect>
                  </a14:imgLayer>
                </a14:imgProps>
              </a:ext>
            </a:extLst>
          </a:blip>
          <a:srcRect t="12975" b="17858"/>
          <a:stretch/>
        </p:blipFill>
        <p:spPr>
          <a:xfrm rot="10800000">
            <a:off x="381000" y="535335"/>
            <a:ext cx="6410514" cy="5911918"/>
          </a:xfrm>
          <a:prstGeom prst="rect">
            <a:avLst/>
          </a:prstGeom>
          <a:effectLst>
            <a:innerShdw blurRad="50800" dist="76200" dir="13500000">
              <a:prstClr val="black">
                <a:alpha val="48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10</cp:revision>
  <dcterms:created xsi:type="dcterms:W3CDTF">2020-10-17T14:40:44Z</dcterms:created>
  <dcterms:modified xsi:type="dcterms:W3CDTF">2020-10-19T15:13:38Z</dcterms:modified>
</cp:coreProperties>
</file>