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7199313" cy="719931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33" d="100"/>
          <a:sy n="33" d="100"/>
        </p:scale>
        <p:origin x="2392" y="7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178222"/>
            <a:ext cx="6119416" cy="250642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3781306"/>
            <a:ext cx="5399485" cy="1738167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847101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9162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383297"/>
            <a:ext cx="1552352" cy="610108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383297"/>
            <a:ext cx="4567064" cy="610108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54051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67933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794831"/>
            <a:ext cx="6209407" cy="2994714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4817876"/>
            <a:ext cx="6209407" cy="1574849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172667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1916484"/>
            <a:ext cx="3059708" cy="45678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1916484"/>
            <a:ext cx="3059708" cy="4567898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25066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383299"/>
            <a:ext cx="6209407" cy="139153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764832"/>
            <a:ext cx="3045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629749"/>
            <a:ext cx="3045646" cy="386796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764832"/>
            <a:ext cx="3060646" cy="864917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629749"/>
            <a:ext cx="3060646" cy="3867965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435769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260005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65453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036570"/>
            <a:ext cx="3644652" cy="5116178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910436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479954"/>
            <a:ext cx="2321966" cy="1679840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036570"/>
            <a:ext cx="3644652" cy="5116178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159794"/>
            <a:ext cx="2321966" cy="400128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96299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383299"/>
            <a:ext cx="620940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1916484"/>
            <a:ext cx="620940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1D6AFB-F974-4F22-B582-DC7FD9B25814}" type="datetimeFigureOut">
              <a:rPr lang="es-AR" smtClean="0"/>
              <a:t>19/10/2020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6672698"/>
            <a:ext cx="2429768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6672698"/>
            <a:ext cx="1619845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7B5DED-EA44-46C7-9D57-030632FBF69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7600217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7891" b="74453" l="10000" r="98750"/>
                    </a14:imgEffect>
                  </a14:imgLayer>
                </a14:imgProps>
              </a:ext>
            </a:extLst>
          </a:blip>
          <a:srcRect t="13940" b="18720"/>
          <a:stretch/>
        </p:blipFill>
        <p:spPr>
          <a:xfrm rot="10800000">
            <a:off x="-972344" y="-214010"/>
            <a:ext cx="9144000" cy="8210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07328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277</TotalTime>
  <Words>0</Words>
  <Application>Microsoft Office PowerPoint</Application>
  <PresentationFormat>Personalizado</PresentationFormat>
  <Paragraphs>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</dc:creator>
  <cp:lastModifiedBy>User</cp:lastModifiedBy>
  <cp:revision>13</cp:revision>
  <dcterms:created xsi:type="dcterms:W3CDTF">2020-10-17T14:40:44Z</dcterms:created>
  <dcterms:modified xsi:type="dcterms:W3CDTF">2020-10-19T15:13:40Z</dcterms:modified>
</cp:coreProperties>
</file>