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12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A966-CAFC-41BE-9048-A7FE7878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465F3-CBD3-45DE-BCF3-7DA2900DB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A6DD-2288-4BD7-ACF2-FD0C3E3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33F7-8229-497A-A789-D5345C61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F79-AAD7-466B-816C-7515743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516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FF0D-32E1-46C4-99A9-9DD1B23A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700E-DF91-4134-8076-3C955FE9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A0B1-E4F9-4F6C-A180-6A5ACB28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2259-F459-4848-9F50-65705F66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4ABE-4926-403B-8C74-F33A7B0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44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DCBBF-8ACC-4C0D-9933-B86FEC2C0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58193-F59D-449B-B08A-29FE54759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EF19-3024-4B4C-A3A8-BCD3A0E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9F21-4275-4046-89CD-E6ED511D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134D-C6AB-4873-BDE3-A1474552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28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F77B-40AC-43F5-93EE-E03DEF93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CA2A-57CA-4F33-B71B-9579F8CF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FC7F-DAA5-40BC-A67F-D8FEE7C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D128-2AF7-4578-93A2-AF898D6E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A21C-A69A-4098-91EE-B8989664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12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B55C-D2C2-423A-B973-C46935B0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9E50-6B99-44F5-8201-9846D71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26F7-3257-4CDA-9173-C0AB4267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DC0E-FBF9-421B-A9F0-0DB8C7DF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4DEB-8292-4C93-AADD-00D36A8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5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D042-5938-4A28-8172-8EC570B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0495-E8B3-4279-8128-AFC31CDFF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D64D8-3CF8-4101-B56A-837F25834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46C98-56D8-4706-90D6-E9B09276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5FCB-7442-43BA-A233-092A2F6B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1881-BC3D-4D3B-990C-4ECB77BE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22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A423-E311-4407-AB90-FCCEB9DD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A1D3-1D8A-4121-97A2-AF1F82F4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07ED7-3644-4A84-8EFD-72DCC458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FB20-40AD-4797-8CF5-008520AFF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56FCF-0842-439C-95F4-C723E9842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F2391-C05D-4FC5-9790-7C391A73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1080F-013F-48AE-A93D-0F0D4CC7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7BA-FA62-4C8B-B435-4C4502D5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746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D80E-03E5-452F-9249-B69A1BA5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76364-1F96-4A61-B3D5-DEC2567B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5F17F-9A2E-4A34-B320-51CC861E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F4A9D-A7D7-4FB4-B769-7B9F6B57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43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A1822-0CEF-478A-8D58-562C4299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A0B31-BB35-4326-BFA0-F34E7B02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9C7F2-B8EB-4240-B7CE-19076827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92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D3CB-7B16-4C9B-B15A-744755C5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D9D1-DD3F-4010-8DC0-F350E9D6E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586B7-2530-4AB8-9D6A-4E6E11D2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B5E5-D439-4F6B-B4BF-09A0D326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3632-2348-47EE-B9CD-07A546E6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C551C-35DE-42A2-86A5-E89E980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61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886B-E1BB-48C4-8938-F378FBF5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435D7-16E2-48DF-8B35-2F33B76D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4A37-8B1D-4388-8856-A34B8094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968F-5F78-4D00-A691-329B4237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BA9E-FAB1-48AF-929B-5D6F6E6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102A-5244-48D9-8FFF-DE26A46A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43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AF9A4-047B-4C64-9F2D-41DC8E13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47A45-35E9-40B6-9DB7-83C5CD4A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871B-FFF3-499E-B37C-68B2BE34B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F733-B26A-4FEA-BE6A-B15334CA4856}" type="datetimeFigureOut">
              <a:rPr lang="en-DE" smtClean="0"/>
              <a:t>25/08/2021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3D5B-3401-4F72-BAEF-83D40CC1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D315-C606-43E1-B8B3-22FC0FA86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001F-5138-452C-922E-0598046CA6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16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474A4B-26FC-4215-9661-67B35C4FB265}"/>
              </a:ext>
            </a:extLst>
          </p:cNvPr>
          <p:cNvGrpSpPr>
            <a:grpSpLocks noChangeAspect="1"/>
          </p:cNvGrpSpPr>
          <p:nvPr/>
        </p:nvGrpSpPr>
        <p:grpSpPr>
          <a:xfrm>
            <a:off x="4467684" y="1205595"/>
            <a:ext cx="3214683" cy="4217212"/>
            <a:chOff x="1813083" y="2973418"/>
            <a:chExt cx="1766608" cy="23175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91DC19-8B88-4B80-A89E-A782E6BD4EC3}"/>
                </a:ext>
              </a:extLst>
            </p:cNvPr>
            <p:cNvGrpSpPr/>
            <p:nvPr/>
          </p:nvGrpSpPr>
          <p:grpSpPr>
            <a:xfrm>
              <a:off x="1813083" y="2973418"/>
              <a:ext cx="1766608" cy="2317541"/>
              <a:chOff x="270377" y="2780195"/>
              <a:chExt cx="1766608" cy="2317541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616C8634-24FD-4E0B-A6B7-8D1BF996D419}"/>
                  </a:ext>
                </a:extLst>
              </p:cNvPr>
              <p:cNvSpPr/>
              <p:nvPr/>
            </p:nvSpPr>
            <p:spPr>
              <a:xfrm rot="15265258" flipV="1">
                <a:off x="-385936" y="3436508"/>
                <a:ext cx="2317541" cy="1004916"/>
              </a:xfrm>
              <a:prstGeom prst="arc">
                <a:avLst>
                  <a:gd name="adj1" fmla="val 16221163"/>
                  <a:gd name="adj2" fmla="val 20782832"/>
                </a:avLst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C8A2F793-DF7E-47D6-8D88-95E2023D6081}"/>
                  </a:ext>
                </a:extLst>
              </p:cNvPr>
              <p:cNvSpPr/>
              <p:nvPr/>
            </p:nvSpPr>
            <p:spPr>
              <a:xfrm>
                <a:off x="695113" y="3797135"/>
                <a:ext cx="1341872" cy="722208"/>
              </a:xfrm>
              <a:prstGeom prst="arc">
                <a:avLst>
                  <a:gd name="adj1" fmla="val 15117795"/>
                  <a:gd name="adj2" fmla="val 17143696"/>
                </a:avLst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A4167F-FFF1-4A71-B469-EB222D194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690" y="3688139"/>
              <a:ext cx="0" cy="440766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C1C9BFA-D16B-4D18-A76D-7A8E3F60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5400000">
              <a:off x="2546358" y="4146394"/>
              <a:ext cx="666823" cy="415639"/>
            </a:xfrm>
            <a:prstGeom prst="rect">
              <a:avLst/>
            </a:prstGeom>
          </p:spPr>
        </p:pic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E97C7065-A3FE-47EF-982E-2E7D44509B0F}"/>
              </a:ext>
            </a:extLst>
          </p:cNvPr>
          <p:cNvSpPr/>
          <p:nvPr/>
        </p:nvSpPr>
        <p:spPr>
          <a:xfrm>
            <a:off x="5235227" y="1011894"/>
            <a:ext cx="2441794" cy="1314197"/>
          </a:xfrm>
          <a:prstGeom prst="arc">
            <a:avLst>
              <a:gd name="adj1" fmla="val 11492595"/>
              <a:gd name="adj2" fmla="val 20880455"/>
            </a:avLst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9BE735D-42FE-4600-AA3B-694885309C15}"/>
              </a:ext>
            </a:extLst>
          </p:cNvPr>
          <p:cNvSpPr/>
          <p:nvPr/>
        </p:nvSpPr>
        <p:spPr>
          <a:xfrm rot="17211167">
            <a:off x="5319258" y="2295338"/>
            <a:ext cx="4779936" cy="2245624"/>
          </a:xfrm>
          <a:prstGeom prst="arc">
            <a:avLst>
              <a:gd name="adj1" fmla="val 16299523"/>
              <a:gd name="adj2" fmla="val 20385303"/>
            </a:avLst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49A993-0A56-479D-B10A-A4EBCE66FBEC}"/>
              </a:ext>
            </a:extLst>
          </p:cNvPr>
          <p:cNvGrpSpPr>
            <a:grpSpLocks noChangeAspect="1"/>
          </p:cNvGrpSpPr>
          <p:nvPr/>
        </p:nvGrpSpPr>
        <p:grpSpPr>
          <a:xfrm>
            <a:off x="7173275" y="-548494"/>
            <a:ext cx="1970726" cy="2402681"/>
            <a:chOff x="6613716" y="-1426844"/>
            <a:chExt cx="2948634" cy="359493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F81A59D-17D4-4B4E-B2E2-88F5A51FFA72}"/>
                </a:ext>
              </a:extLst>
            </p:cNvPr>
            <p:cNvSpPr/>
            <p:nvPr/>
          </p:nvSpPr>
          <p:spPr>
            <a:xfrm rot="14131220">
              <a:off x="7340849" y="-822907"/>
              <a:ext cx="2825438" cy="1617564"/>
            </a:xfrm>
            <a:prstGeom prst="arc">
              <a:avLst>
                <a:gd name="adj1" fmla="val 15231262"/>
                <a:gd name="adj2" fmla="val 17237718"/>
              </a:avLst>
            </a:prstGeom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40CEA6E-67DC-44F9-88B3-79347B5BAAFC}"/>
                </a:ext>
              </a:extLst>
            </p:cNvPr>
            <p:cNvGrpSpPr/>
            <p:nvPr/>
          </p:nvGrpSpPr>
          <p:grpSpPr>
            <a:xfrm>
              <a:off x="6613716" y="-657352"/>
              <a:ext cx="1769648" cy="2825440"/>
              <a:chOff x="6613716" y="-657352"/>
              <a:chExt cx="1769648" cy="282544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B775CAE-BB11-40D2-8D86-A999B1F574A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6613716" y="238097"/>
                <a:ext cx="1353385" cy="1917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79D5856-52D8-4E67-98FE-623D5EE0B3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7557578" y="605380"/>
                <a:ext cx="666422" cy="1204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647B384-6B55-4044-9825-9D0A6500153A}"/>
                  </a:ext>
                </a:extLst>
              </p:cNvPr>
              <p:cNvGrpSpPr/>
              <p:nvPr/>
            </p:nvGrpSpPr>
            <p:grpSpPr>
              <a:xfrm rot="14131220">
                <a:off x="7938798" y="166305"/>
                <a:ext cx="381313" cy="507818"/>
                <a:chOff x="5733686" y="3021721"/>
                <a:chExt cx="342747" cy="456462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87496BD2-4726-4E2B-8810-DD48CA230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04027" y="3021721"/>
                  <a:ext cx="0" cy="246657"/>
                </a:xfrm>
                <a:prstGeom prst="straightConnector1">
                  <a:avLst/>
                </a:prstGeom>
                <a:ln w="3175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Picture 37" descr="A picture containing shirt&#10;&#10;Description automatically generated">
                  <a:extLst>
                    <a:ext uri="{FF2B5EF4-FFF2-40B4-BE49-F238E27FC236}">
                      <a16:creationId xmlns:a16="http://schemas.microsoft.com/office/drawing/2014/main" id="{659D698F-DC38-43C0-B340-CC183E3835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33686" y="3126881"/>
                  <a:ext cx="342747" cy="351302"/>
                </a:xfrm>
                <a:prstGeom prst="rect">
                  <a:avLst/>
                </a:prstGeom>
              </p:spPr>
            </p:pic>
          </p:grp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F486616-8511-479D-8367-1089E8F65A44}"/>
                  </a:ext>
                </a:extLst>
              </p:cNvPr>
              <p:cNvSpPr/>
              <p:nvPr/>
            </p:nvSpPr>
            <p:spPr>
              <a:xfrm rot="14131220">
                <a:off x="6180145" y="-4972"/>
                <a:ext cx="2825440" cy="1520679"/>
              </a:xfrm>
              <a:prstGeom prst="arc">
                <a:avLst>
                  <a:gd name="adj1" fmla="val 12920599"/>
                  <a:gd name="adj2" fmla="val 19359548"/>
                </a:avLst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7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Pasch, Frederik</dc:creator>
  <cp:lastModifiedBy>Pasch, Frederik</cp:lastModifiedBy>
  <cp:revision>2</cp:revision>
  <dcterms:created xsi:type="dcterms:W3CDTF">2021-08-25T09:05:20Z</dcterms:created>
  <dcterms:modified xsi:type="dcterms:W3CDTF">2021-08-25T09:13:24Z</dcterms:modified>
</cp:coreProperties>
</file>