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705" autoAdjust="0"/>
  </p:normalViewPr>
  <p:slideViewPr>
    <p:cSldViewPr snapToGrid="0" snapToObjects="1">
      <p:cViewPr varScale="1">
        <p:scale>
          <a:sx n="81" d="100"/>
          <a:sy n="81" d="100"/>
        </p:scale>
        <p:origin x="-16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C5EE-26C5-2C4D-AFF2-7E34DA1510F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22C2-D516-C842-A3BE-CA9D6B1B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Hackaton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Company news visualizer</a:t>
            </a:r>
            <a:endParaRPr lang="en-US" dirty="0"/>
          </a:p>
        </p:txBody>
      </p:sp>
      <p:pic>
        <p:nvPicPr>
          <p:cNvPr id="4" name="Picture 3" descr="image_splash_middl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555625"/>
            <a:ext cx="4470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6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Hoy en </a:t>
            </a:r>
            <a:r>
              <a:rPr lang="en-US" dirty="0" err="1" smtClean="0"/>
              <a:t>d</a:t>
            </a:r>
            <a:r>
              <a:rPr lang="en-US" dirty="0" err="1" smtClean="0"/>
              <a:t>ía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Hoy en </a:t>
            </a:r>
            <a:r>
              <a:rPr lang="en-US" dirty="0" err="1" smtClean="0"/>
              <a:t>día</a:t>
            </a:r>
            <a:r>
              <a:rPr lang="en-US" dirty="0" smtClean="0"/>
              <a:t> </a:t>
            </a:r>
            <a:r>
              <a:rPr lang="en-US" dirty="0" err="1" smtClean="0"/>
              <a:t>contamos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cartelera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oficina</a:t>
            </a:r>
            <a:r>
              <a:rPr lang="en-US" dirty="0" smtClean="0"/>
              <a:t> en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colgamos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 de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“</a:t>
            </a:r>
            <a:r>
              <a:rPr lang="en-US" dirty="0" err="1" smtClean="0"/>
              <a:t>muy</a:t>
            </a:r>
            <a:r>
              <a:rPr lang="en-US" dirty="0" smtClean="0"/>
              <a:t>” </a:t>
            </a:r>
            <a:r>
              <a:rPr lang="en-US" dirty="0" err="1" smtClean="0"/>
              <a:t>accesible</a:t>
            </a:r>
            <a:r>
              <a:rPr lang="en-US" dirty="0" smtClean="0"/>
              <a:t> a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</a:t>
            </a:r>
            <a:r>
              <a:rPr lang="en-US" dirty="0" smtClean="0"/>
              <a:t>a </a:t>
            </a:r>
            <a:r>
              <a:rPr lang="en-US" dirty="0" err="1" smtClean="0"/>
              <a:t>informaci</a:t>
            </a:r>
            <a:r>
              <a:rPr lang="en-US" dirty="0" err="1" smtClean="0"/>
              <a:t>ón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 editable, dado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imprimirla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nuevamente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news 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web con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r>
              <a:rPr lang="en-US" dirty="0" smtClean="0"/>
              <a:t> en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 </a:t>
            </a:r>
            <a:r>
              <a:rPr lang="en-US" dirty="0" err="1" smtClean="0"/>
              <a:t>referentes</a:t>
            </a:r>
            <a:r>
              <a:rPr lang="en-US" dirty="0" smtClean="0"/>
              <a:t> a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</a:t>
            </a:r>
            <a:r>
              <a:rPr lang="en-US" dirty="0" err="1" smtClean="0"/>
              <a:t>ácilmente</a:t>
            </a:r>
            <a:r>
              <a:rPr lang="en-US" dirty="0" smtClean="0"/>
              <a:t> editable.</a:t>
            </a:r>
          </a:p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centralizados</a:t>
            </a:r>
            <a:r>
              <a:rPr lang="en-US" dirty="0" smtClean="0"/>
              <a:t>, </a:t>
            </a:r>
            <a:r>
              <a:rPr lang="en-US" dirty="0" err="1" smtClean="0"/>
              <a:t>accesibles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podrían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monitores</a:t>
            </a:r>
            <a:r>
              <a:rPr lang="en-US" dirty="0" smtClean="0"/>
              <a:t> en </a:t>
            </a:r>
            <a:r>
              <a:rPr lang="en-US" dirty="0" err="1" smtClean="0"/>
              <a:t>lugares</a:t>
            </a:r>
            <a:r>
              <a:rPr lang="en-US" dirty="0" smtClean="0"/>
              <a:t> </a:t>
            </a:r>
            <a:r>
              <a:rPr lang="en-US" dirty="0" err="1" smtClean="0"/>
              <a:t>estratégicos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podamos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3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Noticias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Cumpleaños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Ingreso</a:t>
            </a:r>
            <a:r>
              <a:rPr lang="en-US" dirty="0" smtClean="0"/>
              <a:t> de </a:t>
            </a:r>
            <a:r>
              <a:rPr lang="en-US" dirty="0" err="1" smtClean="0"/>
              <a:t>nuevo</a:t>
            </a:r>
            <a:r>
              <a:rPr lang="en-US" dirty="0" smtClean="0"/>
              <a:t> personal .</a:t>
            </a:r>
          </a:p>
          <a:p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pedidos</a:t>
            </a:r>
            <a:r>
              <a:rPr lang="en-US" dirty="0" smtClean="0"/>
              <a:t> en </a:t>
            </a:r>
            <a:r>
              <a:rPr lang="en-US" dirty="0" err="1" smtClean="0"/>
              <a:t>tiempo</a:t>
            </a:r>
            <a:r>
              <a:rPr lang="en-US" dirty="0" smtClean="0"/>
              <a:t> real.</a:t>
            </a:r>
          </a:p>
          <a:p>
            <a:r>
              <a:rPr lang="en-US" dirty="0" err="1" smtClean="0"/>
              <a:t>Pron</a:t>
            </a:r>
            <a:r>
              <a:rPr lang="en-US" dirty="0" err="1" smtClean="0"/>
              <a:t>óstico</a:t>
            </a:r>
            <a:r>
              <a:rPr lang="en-US" dirty="0" smtClean="0"/>
              <a:t> del </a:t>
            </a:r>
            <a:r>
              <a:rPr lang="en-US" dirty="0" err="1" smtClean="0"/>
              <a:t>tiempo</a:t>
            </a:r>
            <a:r>
              <a:rPr lang="en-US" dirty="0" smtClean="0"/>
              <a:t> en </a:t>
            </a:r>
            <a:r>
              <a:rPr lang="en-US" dirty="0" err="1" smtClean="0"/>
              <a:t>ciudades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PedidosYa</a:t>
            </a:r>
            <a:r>
              <a:rPr lang="en-US" dirty="0" smtClean="0"/>
              <a:t>!.</a:t>
            </a:r>
          </a:p>
          <a:p>
            <a:r>
              <a:rPr lang="en-US" dirty="0" err="1" smtClean="0"/>
              <a:t>Calendario</a:t>
            </a:r>
            <a:r>
              <a:rPr lang="en-US" dirty="0" smtClean="0"/>
              <a:t> de </a:t>
            </a:r>
            <a:r>
              <a:rPr lang="en-US" dirty="0" err="1" smtClean="0"/>
              <a:t>PeyaTalks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eventos</a:t>
            </a:r>
            <a:r>
              <a:rPr lang="en-US" dirty="0" smtClean="0"/>
              <a:t> (Business Cup)</a:t>
            </a:r>
          </a:p>
          <a:p>
            <a:r>
              <a:rPr lang="en-US" dirty="0" err="1" smtClean="0"/>
              <a:t>Visualizador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en el </a:t>
            </a:r>
            <a:r>
              <a:rPr lang="en-US" dirty="0" err="1" smtClean="0"/>
              <a:t>sitio</a:t>
            </a:r>
            <a:r>
              <a:rPr lang="en-US" dirty="0" smtClean="0"/>
              <a:t>, videos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PeyaTalks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2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Tecnolog</a:t>
            </a:r>
            <a:r>
              <a:rPr lang="en-US" dirty="0" err="1" smtClean="0"/>
              <a:t>ías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JSONServer</a:t>
            </a:r>
            <a:r>
              <a:rPr lang="en-US" dirty="0" smtClean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Handlebars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templates.</a:t>
            </a:r>
          </a:p>
          <a:p>
            <a:r>
              <a:rPr lang="en-US" dirty="0" smtClean="0"/>
              <a:t>Forecast API.</a:t>
            </a:r>
          </a:p>
          <a:p>
            <a:r>
              <a:rPr lang="en-US" dirty="0" err="1" smtClean="0"/>
              <a:t>Datos</a:t>
            </a:r>
            <a:r>
              <a:rPr lang="en-US" dirty="0" smtClean="0"/>
              <a:t> hardcoded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funcional</a:t>
            </a:r>
            <a:r>
              <a:rPr lang="en-US" dirty="0" smtClean="0"/>
              <a:t>, extensible.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equipo</a:t>
            </a:r>
            <a:r>
              <a:rPr lang="en-US" dirty="0" smtClean="0"/>
              <a:t>, </a:t>
            </a:r>
            <a:r>
              <a:rPr lang="en-US" dirty="0" err="1" smtClean="0"/>
              <a:t>trabajar</a:t>
            </a:r>
            <a:r>
              <a:rPr lang="en-US" dirty="0" smtClean="0"/>
              <a:t> con </a:t>
            </a:r>
            <a:r>
              <a:rPr lang="en-US" dirty="0" err="1" smtClean="0"/>
              <a:t>tecnolog</a:t>
            </a:r>
            <a:r>
              <a:rPr lang="en-US" dirty="0" err="1" smtClean="0"/>
              <a:t>ías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trabajamos</a:t>
            </a:r>
            <a:r>
              <a:rPr lang="en-US" dirty="0" smtClean="0"/>
              <a:t> </a:t>
            </a:r>
            <a:r>
              <a:rPr lang="en-US" dirty="0" err="1" smtClean="0"/>
              <a:t>usualmente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Trabajo</a:t>
            </a:r>
            <a:r>
              <a:rPr lang="en-US" dirty="0" smtClean="0"/>
              <a:t> en </a:t>
            </a:r>
            <a:r>
              <a:rPr lang="en-US" dirty="0" err="1" smtClean="0"/>
              <a:t>equipo</a:t>
            </a:r>
            <a:r>
              <a:rPr lang="en-US" dirty="0" smtClean="0"/>
              <a:t> con </a:t>
            </a:r>
            <a:r>
              <a:rPr lang="en-US" dirty="0" err="1" smtClean="0"/>
              <a:t>integrantes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usualmente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Conocer</a:t>
            </a:r>
            <a:r>
              <a:rPr lang="en-US" dirty="0" smtClean="0"/>
              <a:t> la forma de </a:t>
            </a:r>
            <a:r>
              <a:rPr lang="en-US" dirty="0" err="1" smtClean="0"/>
              <a:t>trabajo</a:t>
            </a:r>
            <a:r>
              <a:rPr lang="en-US" dirty="0" smtClean="0"/>
              <a:t> de los </a:t>
            </a:r>
            <a:r>
              <a:rPr lang="en-US" dirty="0" err="1" smtClean="0"/>
              <a:t>compañeros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3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Experiencias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conformado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Beto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Seba</a:t>
            </a:r>
            <a:r>
              <a:rPr lang="en-US" dirty="0" smtClean="0"/>
              <a:t>, </a:t>
            </a:r>
            <a:r>
              <a:rPr lang="en-US" dirty="0" err="1" smtClean="0"/>
              <a:t>Matías</a:t>
            </a:r>
            <a:r>
              <a:rPr lang="en-US" dirty="0" smtClean="0"/>
              <a:t>, Guillermo y Nacho.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tenían</a:t>
            </a:r>
            <a:r>
              <a:rPr lang="en-US" dirty="0" smtClean="0"/>
              <a:t> </a:t>
            </a:r>
            <a:r>
              <a:rPr lang="en-US" dirty="0" err="1" smtClean="0"/>
              <a:t>experiencia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tecnologías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Supone</a:t>
            </a:r>
            <a:r>
              <a:rPr lang="en-US" dirty="0" smtClean="0"/>
              <a:t> un </a:t>
            </a:r>
            <a:r>
              <a:rPr lang="en-US" dirty="0" err="1" smtClean="0"/>
              <a:t>desafío</a:t>
            </a:r>
            <a:r>
              <a:rPr lang="en-US" dirty="0" smtClean="0"/>
              <a:t> </a:t>
            </a:r>
            <a:r>
              <a:rPr lang="en-US" dirty="0" err="1" smtClean="0"/>
              <a:t>tecnológico</a:t>
            </a:r>
            <a:r>
              <a:rPr lang="en-US" dirty="0" smtClean="0"/>
              <a:t> y de </a:t>
            </a:r>
            <a:r>
              <a:rPr lang="en-US" dirty="0" err="1" smtClean="0"/>
              <a:t>investigación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06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Futuro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5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256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Hackaton</vt:lpstr>
      <vt:lpstr>Hoy en día </vt:lpstr>
      <vt:lpstr>Company news visualizer</vt:lpstr>
      <vt:lpstr>Noticias </vt:lpstr>
      <vt:lpstr>Tecnologías</vt:lpstr>
      <vt:lpstr>Objetivos</vt:lpstr>
      <vt:lpstr>Experiencias</vt:lpstr>
      <vt:lpstr>Futuro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</dc:title>
  <dc:creator>Ignacio</dc:creator>
  <cp:lastModifiedBy>Ignacio</cp:lastModifiedBy>
  <cp:revision>5</cp:revision>
  <dcterms:created xsi:type="dcterms:W3CDTF">2015-08-09T16:25:43Z</dcterms:created>
  <dcterms:modified xsi:type="dcterms:W3CDTF">2015-08-09T17:41:48Z</dcterms:modified>
</cp:coreProperties>
</file>