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705" autoAdjust="0"/>
  </p:normalViewPr>
  <p:slideViewPr>
    <p:cSldViewPr snapToGrid="0" snapToObjects="1">
      <p:cViewPr varScale="1">
        <p:scale>
          <a:sx n="87" d="100"/>
          <a:sy n="87" d="100"/>
        </p:scale>
        <p:origin x="15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C5EE-26C5-2C4D-AFF2-7E34DA1510FA}" type="datetimeFigureOut">
              <a:rPr lang="en-US" smtClean="0"/>
              <a:t>09/Aug/15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-server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ndlebarsj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Hackaton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/>
              <a:t>News Visualizer</a:t>
            </a:r>
            <a:endParaRPr lang="en-US" dirty="0"/>
          </a:p>
        </p:txBody>
      </p:sp>
      <p:pic>
        <p:nvPicPr>
          <p:cNvPr id="4" name="Picture 3" descr="image_splash_middl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555625"/>
            <a:ext cx="447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82" y="26957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494"/>
            <a:ext cx="8229600" cy="1451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smtClean="0"/>
              <a:t>Source</a:t>
            </a:r>
          </a:p>
          <a:p>
            <a:r>
              <a:rPr lang="es-ES" dirty="0" err="1" smtClean="0"/>
              <a:t>Intefaz</a:t>
            </a:r>
            <a:r>
              <a:rPr lang="es-ES" dirty="0" smtClean="0"/>
              <a:t> mosaico</a:t>
            </a:r>
          </a:p>
          <a:p>
            <a:r>
              <a:rPr lang="es-ES" dirty="0" smtClean="0"/>
              <a:t>Completar componente multimedia</a:t>
            </a:r>
          </a:p>
          <a:p>
            <a:r>
              <a:rPr lang="es-ES" dirty="0" smtClean="0"/>
              <a:t>Agregar </a:t>
            </a:r>
            <a:r>
              <a:rPr lang="es-ES" dirty="0" err="1" smtClean="0"/>
              <a:t>backend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9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Futuro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38730"/>
            <a:ext cx="8229600" cy="263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s-ES" dirty="0" err="1" smtClean="0"/>
              <a:t>json</a:t>
            </a:r>
            <a:r>
              <a:rPr lang="es-ES" dirty="0"/>
              <a:t>-server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github.com/typicode/json-server</a:t>
            </a:r>
            <a:endParaRPr lang="es-ES" dirty="0" smtClean="0"/>
          </a:p>
          <a:p>
            <a:r>
              <a:rPr lang="es-ES" dirty="0" err="1" smtClean="0"/>
              <a:t>Handlebars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hlinkClick r:id="rId4"/>
              </a:rPr>
              <a:t>http://handlebarsjs.com</a:t>
            </a:r>
            <a:r>
              <a:rPr lang="es-ES" dirty="0" smtClean="0">
                <a:hlinkClick r:id="rId4"/>
              </a:rPr>
              <a:t>/</a:t>
            </a:r>
            <a:endParaRPr lang="es-ES" dirty="0"/>
          </a:p>
          <a:p>
            <a:endParaRPr lang="es-E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Motivación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Hoy en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contamos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cartelera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oficina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colgamos</a:t>
            </a:r>
            <a:r>
              <a:rPr lang="en-US" dirty="0" smtClean="0"/>
              <a:t> las </a:t>
            </a:r>
            <a:r>
              <a:rPr lang="en-US" dirty="0" err="1" smtClean="0"/>
              <a:t>noticias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“</a:t>
            </a:r>
            <a:r>
              <a:rPr lang="en-US" dirty="0" err="1" smtClean="0"/>
              <a:t>muy</a:t>
            </a:r>
            <a:r>
              <a:rPr lang="en-US" dirty="0" smtClean="0"/>
              <a:t>” </a:t>
            </a:r>
            <a:r>
              <a:rPr lang="en-US" dirty="0" err="1" smtClean="0"/>
              <a:t>accesible</a:t>
            </a:r>
            <a:r>
              <a:rPr lang="en-US" dirty="0" smtClean="0"/>
              <a:t> a </a:t>
            </a:r>
            <a:r>
              <a:rPr lang="en-US" dirty="0" err="1" smtClean="0"/>
              <a:t>todas</a:t>
            </a:r>
            <a:r>
              <a:rPr lang="en-US" dirty="0" smtClean="0"/>
              <a:t> las personas.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información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editable, dado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imprimirla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nuevamente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news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 con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en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a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Fácilmente</a:t>
            </a:r>
            <a:r>
              <a:rPr lang="en-US" dirty="0" smtClean="0"/>
              <a:t> editable.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centralizados</a:t>
            </a:r>
            <a:r>
              <a:rPr lang="en-US" dirty="0" smtClean="0"/>
              <a:t>, </a:t>
            </a:r>
            <a:r>
              <a:rPr lang="en-US" dirty="0" err="1" smtClean="0"/>
              <a:t>accesibles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podrían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monitores</a:t>
            </a:r>
            <a:r>
              <a:rPr lang="en-US" dirty="0" smtClean="0"/>
              <a:t> en </a:t>
            </a:r>
            <a:r>
              <a:rPr lang="en-US" dirty="0" err="1" smtClean="0"/>
              <a:t>lugares</a:t>
            </a:r>
            <a:r>
              <a:rPr lang="en-US" dirty="0" smtClean="0"/>
              <a:t> </a:t>
            </a:r>
            <a:r>
              <a:rPr lang="en-US" dirty="0" err="1" smtClean="0"/>
              <a:t>estratégicos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podamos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Noticias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Cumpleaños</a:t>
            </a:r>
            <a:endParaRPr lang="en-US" dirty="0" smtClean="0"/>
          </a:p>
          <a:p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personal</a:t>
            </a:r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en </a:t>
            </a:r>
            <a:r>
              <a:rPr lang="en-US" dirty="0" err="1" smtClean="0"/>
              <a:t>tiempo</a:t>
            </a:r>
            <a:r>
              <a:rPr lang="en-US" dirty="0" smtClean="0"/>
              <a:t> real</a:t>
            </a:r>
          </a:p>
          <a:p>
            <a:r>
              <a:rPr lang="en-US" dirty="0" err="1" smtClean="0"/>
              <a:t>Pronóstico</a:t>
            </a:r>
            <a:r>
              <a:rPr lang="en-US" dirty="0" smtClean="0"/>
              <a:t> del </a:t>
            </a:r>
            <a:r>
              <a:rPr lang="en-US" dirty="0" err="1" smtClean="0"/>
              <a:t>tiempo</a:t>
            </a:r>
            <a:r>
              <a:rPr lang="en-US" dirty="0" smtClean="0"/>
              <a:t> en </a:t>
            </a:r>
            <a:r>
              <a:rPr lang="en-US" dirty="0" err="1" smtClean="0"/>
              <a:t>ciudades</a:t>
            </a:r>
            <a:r>
              <a:rPr lang="en-US" dirty="0"/>
              <a:t> </a:t>
            </a:r>
            <a:r>
              <a:rPr lang="en-US" dirty="0" smtClean="0"/>
              <a:t>en las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PedidosYa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Calendario</a:t>
            </a:r>
            <a:r>
              <a:rPr lang="en-US" dirty="0" smtClean="0"/>
              <a:t> de </a:t>
            </a:r>
            <a:r>
              <a:rPr lang="en-US" dirty="0" err="1" smtClean="0"/>
              <a:t>PeyaTalks</a:t>
            </a:r>
            <a:endParaRPr lang="en-US" dirty="0" smtClean="0"/>
          </a:p>
          <a:p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(Business Cup)</a:t>
            </a:r>
          </a:p>
          <a:p>
            <a:r>
              <a:rPr lang="en-US" dirty="0" err="1" smtClean="0"/>
              <a:t>Visualizador</a:t>
            </a:r>
            <a:r>
              <a:rPr lang="en-US" dirty="0" smtClean="0"/>
              <a:t> para </a:t>
            </a:r>
            <a:r>
              <a:rPr lang="en-US" dirty="0" err="1" smtClean="0"/>
              <a:t>cambios</a:t>
            </a:r>
            <a:r>
              <a:rPr lang="en-US" dirty="0" smtClean="0"/>
              <a:t> en el </a:t>
            </a:r>
            <a:r>
              <a:rPr lang="en-US" dirty="0" err="1" smtClean="0"/>
              <a:t>sitio</a:t>
            </a:r>
            <a:r>
              <a:rPr lang="en-US" dirty="0" smtClean="0"/>
              <a:t>, videos de las </a:t>
            </a:r>
            <a:r>
              <a:rPr lang="en-US" dirty="0" err="1" smtClean="0"/>
              <a:t>PeyaTalks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Tecnologías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-server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Handlebars para </a:t>
            </a:r>
            <a:r>
              <a:rPr lang="en-US" dirty="0" err="1" smtClean="0"/>
              <a:t>generar</a:t>
            </a:r>
            <a:r>
              <a:rPr lang="en-US" dirty="0" smtClean="0"/>
              <a:t> templates.</a:t>
            </a:r>
          </a:p>
          <a:p>
            <a:endParaRPr lang="en-US" dirty="0" smtClean="0"/>
          </a:p>
          <a:p>
            <a:r>
              <a:rPr lang="en-US" dirty="0" smtClean="0"/>
              <a:t>Forecast API.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r>
              <a:rPr lang="en-US" dirty="0" smtClean="0"/>
              <a:t>, extensible.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equipo</a:t>
            </a:r>
            <a:r>
              <a:rPr lang="en-US" dirty="0" smtClean="0"/>
              <a:t>,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tecnologías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trabajamos</a:t>
            </a:r>
            <a:r>
              <a:rPr lang="en-US" dirty="0" smtClean="0"/>
              <a:t> </a:t>
            </a:r>
            <a:r>
              <a:rPr lang="en-US" dirty="0" err="1" smtClean="0"/>
              <a:t>usualmente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Trabajo</a:t>
            </a:r>
            <a:r>
              <a:rPr lang="en-US" dirty="0" smtClean="0"/>
              <a:t> en </a:t>
            </a:r>
            <a:r>
              <a:rPr lang="en-US" dirty="0" err="1" smtClean="0"/>
              <a:t>equipo</a:t>
            </a:r>
            <a:r>
              <a:rPr lang="en-US" dirty="0" smtClean="0"/>
              <a:t> con </a:t>
            </a:r>
            <a:r>
              <a:rPr lang="en-US" dirty="0" err="1" smtClean="0"/>
              <a:t>integrantes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usualmente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Conocer</a:t>
            </a:r>
            <a:r>
              <a:rPr lang="en-US" dirty="0" smtClean="0"/>
              <a:t> la forma de </a:t>
            </a:r>
            <a:r>
              <a:rPr lang="en-US" dirty="0" err="1" smtClean="0"/>
              <a:t>trabajo</a:t>
            </a:r>
            <a:r>
              <a:rPr lang="en-US" dirty="0" smtClean="0"/>
              <a:t> de los </a:t>
            </a:r>
            <a:r>
              <a:rPr lang="en-US" dirty="0" err="1" smtClean="0"/>
              <a:t>compañeros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conformado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Beto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Seba</a:t>
            </a:r>
            <a:r>
              <a:rPr lang="en-US" dirty="0" smtClean="0"/>
              <a:t>, </a:t>
            </a:r>
            <a:r>
              <a:rPr lang="en-US" dirty="0" err="1" smtClean="0"/>
              <a:t>Matías</a:t>
            </a:r>
            <a:r>
              <a:rPr lang="en-US" dirty="0" smtClean="0"/>
              <a:t>, Guillermo y Nacho.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tenían</a:t>
            </a:r>
            <a:r>
              <a:rPr lang="en-US" dirty="0" smtClean="0"/>
              <a:t> </a:t>
            </a:r>
            <a:r>
              <a:rPr lang="en-US" dirty="0" err="1" smtClean="0"/>
              <a:t>experiencia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tecnologías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Supone</a:t>
            </a:r>
            <a:r>
              <a:rPr lang="en-US" dirty="0" smtClean="0"/>
              <a:t> un </a:t>
            </a:r>
            <a:r>
              <a:rPr lang="en-US" dirty="0" err="1" smtClean="0"/>
              <a:t>desafío</a:t>
            </a:r>
            <a:r>
              <a:rPr lang="en-US" dirty="0" smtClean="0"/>
              <a:t> </a:t>
            </a:r>
            <a:r>
              <a:rPr lang="en-US" dirty="0" err="1" smtClean="0"/>
              <a:t>tecnológico</a:t>
            </a:r>
            <a:r>
              <a:rPr lang="en-US" dirty="0" smtClean="0"/>
              <a:t> y de </a:t>
            </a:r>
            <a:r>
              <a:rPr lang="en-US" dirty="0" err="1" smtClean="0"/>
              <a:t>investigación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0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json</a:t>
            </a:r>
            <a:r>
              <a:rPr lang="es-ES" dirty="0" smtClean="0"/>
              <a:t>-server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8121"/>
          <a:stretch/>
        </p:blipFill>
        <p:spPr>
          <a:xfrm>
            <a:off x="4756532" y="1417639"/>
            <a:ext cx="3685142" cy="2471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33" y="4387503"/>
            <a:ext cx="5002934" cy="1656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1417638"/>
            <a:ext cx="3192999" cy="26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Handlebars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91" y="1417638"/>
            <a:ext cx="7728617" cy="231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27" y="3961284"/>
            <a:ext cx="5715143" cy="28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252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Hackaton</vt:lpstr>
      <vt:lpstr>Motivación </vt:lpstr>
      <vt:lpstr>Company news visualizer</vt:lpstr>
      <vt:lpstr>Noticias </vt:lpstr>
      <vt:lpstr>Tecnologías</vt:lpstr>
      <vt:lpstr>Objetivos</vt:lpstr>
      <vt:lpstr>Experiencias</vt:lpstr>
      <vt:lpstr>json-server</vt:lpstr>
      <vt:lpstr>Handlebars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</dc:title>
  <dc:creator>Ignacio</dc:creator>
  <cp:lastModifiedBy>Sebastian Alderete</cp:lastModifiedBy>
  <cp:revision>13</cp:revision>
  <dcterms:created xsi:type="dcterms:W3CDTF">2015-08-09T16:25:43Z</dcterms:created>
  <dcterms:modified xsi:type="dcterms:W3CDTF">2015-08-09T20:46:26Z</dcterms:modified>
</cp:coreProperties>
</file>