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836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15" autoAdjust="0"/>
    <p:restoredTop sz="94660"/>
  </p:normalViewPr>
  <p:slideViewPr>
    <p:cSldViewPr snapToGrid="0">
      <p:cViewPr>
        <p:scale>
          <a:sx n="135" d="100"/>
          <a:sy n="135" d="100"/>
        </p:scale>
        <p:origin x="79"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0C21E-484A-4B3C-92AD-6394B6195863}" type="datetimeFigureOut">
              <a:rPr lang="en-US" smtClean="0"/>
              <a:t>27-Feb-20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5E639-274D-4B46-8B51-EE81C45CC252}" type="slidenum">
              <a:rPr lang="en-US" smtClean="0"/>
              <a:t>‹#›</a:t>
            </a:fld>
            <a:endParaRPr lang="en-US"/>
          </a:p>
        </p:txBody>
      </p:sp>
    </p:spTree>
    <p:extLst>
      <p:ext uri="{BB962C8B-B14F-4D97-AF65-F5344CB8AC3E}">
        <p14:creationId xmlns:p14="http://schemas.microsoft.com/office/powerpoint/2010/main" val="328521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27-Feb-20 14:30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337073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3A2A-B304-45DC-8845-CBEF1DF6A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A35BA7-16C0-42FC-B2B4-80CB035E8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F58035-0DC6-452F-B1D9-F958139C8806}"/>
              </a:ext>
            </a:extLst>
          </p:cNvPr>
          <p:cNvSpPr>
            <a:spLocks noGrp="1"/>
          </p:cNvSpPr>
          <p:nvPr>
            <p:ph type="dt" sz="half" idx="10"/>
          </p:nvPr>
        </p:nvSpPr>
        <p:spPr/>
        <p:txBody>
          <a:bodyPr/>
          <a:lstStyle/>
          <a:p>
            <a:fld id="{00D9E8BE-1068-46B4-AEC7-B4BBDB41171D}" type="datetimeFigureOut">
              <a:rPr lang="en-US" smtClean="0"/>
              <a:t>27-Feb-20</a:t>
            </a:fld>
            <a:endParaRPr lang="en-US"/>
          </a:p>
        </p:txBody>
      </p:sp>
      <p:sp>
        <p:nvSpPr>
          <p:cNvPr id="5" name="Footer Placeholder 4">
            <a:extLst>
              <a:ext uri="{FF2B5EF4-FFF2-40B4-BE49-F238E27FC236}">
                <a16:creationId xmlns:a16="http://schemas.microsoft.com/office/drawing/2014/main" id="{628FA246-CC06-487F-9F1C-ED47D959F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9FAE4-EBAA-4AD5-BF0E-05C1A387E62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9969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9E9D-65F6-4BD5-8F83-D48324C58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AE358-9A9B-406F-BA4F-752B6AC6F5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8EEED-D006-4C01-B4F9-77BE5C24906F}"/>
              </a:ext>
            </a:extLst>
          </p:cNvPr>
          <p:cNvSpPr>
            <a:spLocks noGrp="1"/>
          </p:cNvSpPr>
          <p:nvPr>
            <p:ph type="dt" sz="half" idx="10"/>
          </p:nvPr>
        </p:nvSpPr>
        <p:spPr/>
        <p:txBody>
          <a:bodyPr/>
          <a:lstStyle/>
          <a:p>
            <a:fld id="{00D9E8BE-1068-46B4-AEC7-B4BBDB41171D}" type="datetimeFigureOut">
              <a:rPr lang="en-US" smtClean="0"/>
              <a:t>27-Feb-20</a:t>
            </a:fld>
            <a:endParaRPr lang="en-US"/>
          </a:p>
        </p:txBody>
      </p:sp>
      <p:sp>
        <p:nvSpPr>
          <p:cNvPr id="5" name="Footer Placeholder 4">
            <a:extLst>
              <a:ext uri="{FF2B5EF4-FFF2-40B4-BE49-F238E27FC236}">
                <a16:creationId xmlns:a16="http://schemas.microsoft.com/office/drawing/2014/main" id="{355A35EB-5C1E-4838-AD65-B203FEC8B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E241A-2814-4CEA-855E-7072CD9143F6}"/>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74976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ED9A3-CE71-47FA-95EA-6637A8FBB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221F0-053F-4B29-9B9A-FC412E70ED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E1ACD-3BD2-4AAE-8E34-3D402131960A}"/>
              </a:ext>
            </a:extLst>
          </p:cNvPr>
          <p:cNvSpPr>
            <a:spLocks noGrp="1"/>
          </p:cNvSpPr>
          <p:nvPr>
            <p:ph type="dt" sz="half" idx="10"/>
          </p:nvPr>
        </p:nvSpPr>
        <p:spPr/>
        <p:txBody>
          <a:bodyPr/>
          <a:lstStyle/>
          <a:p>
            <a:fld id="{00D9E8BE-1068-46B4-AEC7-B4BBDB41171D}" type="datetimeFigureOut">
              <a:rPr lang="en-US" smtClean="0"/>
              <a:t>27-Feb-20</a:t>
            </a:fld>
            <a:endParaRPr lang="en-US"/>
          </a:p>
        </p:txBody>
      </p:sp>
      <p:sp>
        <p:nvSpPr>
          <p:cNvPr id="5" name="Footer Placeholder 4">
            <a:extLst>
              <a:ext uri="{FF2B5EF4-FFF2-40B4-BE49-F238E27FC236}">
                <a16:creationId xmlns:a16="http://schemas.microsoft.com/office/drawing/2014/main" id="{D5352E49-17CF-414B-8128-FD076F425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7055C-91CD-4C12-B941-F7F4698054B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7051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11C7-3D76-4A29-867B-616113D43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8464-2320-49CF-AFC9-47F0E0D8BB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22C35-0AE4-4888-9463-722CF835A19D}"/>
              </a:ext>
            </a:extLst>
          </p:cNvPr>
          <p:cNvSpPr>
            <a:spLocks noGrp="1"/>
          </p:cNvSpPr>
          <p:nvPr>
            <p:ph type="dt" sz="half" idx="10"/>
          </p:nvPr>
        </p:nvSpPr>
        <p:spPr/>
        <p:txBody>
          <a:bodyPr/>
          <a:lstStyle/>
          <a:p>
            <a:fld id="{00D9E8BE-1068-46B4-AEC7-B4BBDB41171D}" type="datetimeFigureOut">
              <a:rPr lang="en-US" smtClean="0"/>
              <a:t>27-Feb-20</a:t>
            </a:fld>
            <a:endParaRPr lang="en-US"/>
          </a:p>
        </p:txBody>
      </p:sp>
      <p:sp>
        <p:nvSpPr>
          <p:cNvPr id="5" name="Footer Placeholder 4">
            <a:extLst>
              <a:ext uri="{FF2B5EF4-FFF2-40B4-BE49-F238E27FC236}">
                <a16:creationId xmlns:a16="http://schemas.microsoft.com/office/drawing/2014/main" id="{98CD78AF-6E84-41FB-B48C-0447C380D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B711A-F138-481D-8316-A17BAC74673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37878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A0B4-652C-4777-A8DB-9B98FF81F7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A51AD-31EA-4F76-9C33-CCA6DBFD9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9D69D8-F8DD-4BF8-8FB2-EC04D1831634}"/>
              </a:ext>
            </a:extLst>
          </p:cNvPr>
          <p:cNvSpPr>
            <a:spLocks noGrp="1"/>
          </p:cNvSpPr>
          <p:nvPr>
            <p:ph type="dt" sz="half" idx="10"/>
          </p:nvPr>
        </p:nvSpPr>
        <p:spPr/>
        <p:txBody>
          <a:bodyPr/>
          <a:lstStyle/>
          <a:p>
            <a:fld id="{00D9E8BE-1068-46B4-AEC7-B4BBDB41171D}" type="datetimeFigureOut">
              <a:rPr lang="en-US" smtClean="0"/>
              <a:t>27-Feb-20</a:t>
            </a:fld>
            <a:endParaRPr lang="en-US"/>
          </a:p>
        </p:txBody>
      </p:sp>
      <p:sp>
        <p:nvSpPr>
          <p:cNvPr id="5" name="Footer Placeholder 4">
            <a:extLst>
              <a:ext uri="{FF2B5EF4-FFF2-40B4-BE49-F238E27FC236}">
                <a16:creationId xmlns:a16="http://schemas.microsoft.com/office/drawing/2014/main" id="{440185FA-2580-4F66-91E6-1BB38A344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6CBE3-86D9-41F4-8F97-C90A5F11F50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4979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577B-6365-48FC-930C-C1CA887F8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91A60-0769-4FCA-90EF-1A2B9DAC49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785701-A267-4452-8019-45455D6E57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A8FE6-CCB3-446A-B743-777E5B4B0BF1}"/>
              </a:ext>
            </a:extLst>
          </p:cNvPr>
          <p:cNvSpPr>
            <a:spLocks noGrp="1"/>
          </p:cNvSpPr>
          <p:nvPr>
            <p:ph type="dt" sz="half" idx="10"/>
          </p:nvPr>
        </p:nvSpPr>
        <p:spPr/>
        <p:txBody>
          <a:bodyPr/>
          <a:lstStyle/>
          <a:p>
            <a:fld id="{00D9E8BE-1068-46B4-AEC7-B4BBDB41171D}" type="datetimeFigureOut">
              <a:rPr lang="en-US" smtClean="0"/>
              <a:t>27-Feb-20</a:t>
            </a:fld>
            <a:endParaRPr lang="en-US"/>
          </a:p>
        </p:txBody>
      </p:sp>
      <p:sp>
        <p:nvSpPr>
          <p:cNvPr id="6" name="Footer Placeholder 5">
            <a:extLst>
              <a:ext uri="{FF2B5EF4-FFF2-40B4-BE49-F238E27FC236}">
                <a16:creationId xmlns:a16="http://schemas.microsoft.com/office/drawing/2014/main" id="{95E7ED46-F991-4ABA-8E8B-B686B5C9F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E7B20-F34F-4417-AEFD-22AB4209266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384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9EEF-220A-4459-A691-E08D3F6AF3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0CA314-CF28-41BE-AB43-13FE31EA3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44BF6-D7FF-4FF7-9E4F-27BC5EC78D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9108A3-3F15-44CE-93B8-77FD169AD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F647C0-FD49-464D-ACDA-D0C3669E72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8742A-C2B5-43BA-BAB9-C34E36735181}"/>
              </a:ext>
            </a:extLst>
          </p:cNvPr>
          <p:cNvSpPr>
            <a:spLocks noGrp="1"/>
          </p:cNvSpPr>
          <p:nvPr>
            <p:ph type="dt" sz="half" idx="10"/>
          </p:nvPr>
        </p:nvSpPr>
        <p:spPr/>
        <p:txBody>
          <a:bodyPr/>
          <a:lstStyle/>
          <a:p>
            <a:fld id="{00D9E8BE-1068-46B4-AEC7-B4BBDB41171D}" type="datetimeFigureOut">
              <a:rPr lang="en-US" smtClean="0"/>
              <a:t>27-Feb-20</a:t>
            </a:fld>
            <a:endParaRPr lang="en-US"/>
          </a:p>
        </p:txBody>
      </p:sp>
      <p:sp>
        <p:nvSpPr>
          <p:cNvPr id="8" name="Footer Placeholder 7">
            <a:extLst>
              <a:ext uri="{FF2B5EF4-FFF2-40B4-BE49-F238E27FC236}">
                <a16:creationId xmlns:a16="http://schemas.microsoft.com/office/drawing/2014/main" id="{29D38D31-ECD5-403A-8BE6-273D2D686B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91BE5-B13F-447A-B1DF-8F2E729DCC9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0548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46B5-C25E-4346-8A19-6CD25C9ADA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56E34E-6051-4D0F-B442-E778FD9EBDE9}"/>
              </a:ext>
            </a:extLst>
          </p:cNvPr>
          <p:cNvSpPr>
            <a:spLocks noGrp="1"/>
          </p:cNvSpPr>
          <p:nvPr>
            <p:ph type="dt" sz="half" idx="10"/>
          </p:nvPr>
        </p:nvSpPr>
        <p:spPr/>
        <p:txBody>
          <a:bodyPr/>
          <a:lstStyle/>
          <a:p>
            <a:fld id="{00D9E8BE-1068-46B4-AEC7-B4BBDB41171D}" type="datetimeFigureOut">
              <a:rPr lang="en-US" smtClean="0"/>
              <a:t>27-Feb-20</a:t>
            </a:fld>
            <a:endParaRPr lang="en-US"/>
          </a:p>
        </p:txBody>
      </p:sp>
      <p:sp>
        <p:nvSpPr>
          <p:cNvPr id="4" name="Footer Placeholder 3">
            <a:extLst>
              <a:ext uri="{FF2B5EF4-FFF2-40B4-BE49-F238E27FC236}">
                <a16:creationId xmlns:a16="http://schemas.microsoft.com/office/drawing/2014/main" id="{6516A12A-27D6-4F5C-B89E-BCF8C1590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5BF0D-DD36-4C44-A559-4574207F338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364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33FAB-8686-42DD-8380-74B62631A198}"/>
              </a:ext>
            </a:extLst>
          </p:cNvPr>
          <p:cNvSpPr>
            <a:spLocks noGrp="1"/>
          </p:cNvSpPr>
          <p:nvPr>
            <p:ph type="dt" sz="half" idx="10"/>
          </p:nvPr>
        </p:nvSpPr>
        <p:spPr/>
        <p:txBody>
          <a:bodyPr/>
          <a:lstStyle/>
          <a:p>
            <a:fld id="{00D9E8BE-1068-46B4-AEC7-B4BBDB41171D}" type="datetimeFigureOut">
              <a:rPr lang="en-US" smtClean="0"/>
              <a:t>27-Feb-20</a:t>
            </a:fld>
            <a:endParaRPr lang="en-US"/>
          </a:p>
        </p:txBody>
      </p:sp>
      <p:sp>
        <p:nvSpPr>
          <p:cNvPr id="3" name="Footer Placeholder 2">
            <a:extLst>
              <a:ext uri="{FF2B5EF4-FFF2-40B4-BE49-F238E27FC236}">
                <a16:creationId xmlns:a16="http://schemas.microsoft.com/office/drawing/2014/main" id="{AAD867E7-F083-46FB-BFC9-8B8C2F3469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1362E8-79A9-4114-B7E1-90B2C84E614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4513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A4A1-80C2-4E15-8734-A8233DD59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F254CC-58CD-4331-88B1-F24BEDF72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622EAF-288B-4AC8-A3BA-F389BFF40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257DF8-E9B7-4650-879A-E752A79A882F}"/>
              </a:ext>
            </a:extLst>
          </p:cNvPr>
          <p:cNvSpPr>
            <a:spLocks noGrp="1"/>
          </p:cNvSpPr>
          <p:nvPr>
            <p:ph type="dt" sz="half" idx="10"/>
          </p:nvPr>
        </p:nvSpPr>
        <p:spPr/>
        <p:txBody>
          <a:bodyPr/>
          <a:lstStyle/>
          <a:p>
            <a:fld id="{00D9E8BE-1068-46B4-AEC7-B4BBDB41171D}" type="datetimeFigureOut">
              <a:rPr lang="en-US" smtClean="0"/>
              <a:t>27-Feb-20</a:t>
            </a:fld>
            <a:endParaRPr lang="en-US"/>
          </a:p>
        </p:txBody>
      </p:sp>
      <p:sp>
        <p:nvSpPr>
          <p:cNvPr id="6" name="Footer Placeholder 5">
            <a:extLst>
              <a:ext uri="{FF2B5EF4-FFF2-40B4-BE49-F238E27FC236}">
                <a16:creationId xmlns:a16="http://schemas.microsoft.com/office/drawing/2014/main" id="{EA93F2D4-FC35-4ED4-9E35-579254E11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A3B36-D902-4401-B659-EE7866C5FA1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11431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FAE4-2639-4A12-92BC-FD375CC9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7BFB96-48BA-4156-B213-DB7E39CC0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938372-A5BF-499B-9DDB-7504EE162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39A88-CD4B-45E0-8789-1B2E7DE9052F}"/>
              </a:ext>
            </a:extLst>
          </p:cNvPr>
          <p:cNvSpPr>
            <a:spLocks noGrp="1"/>
          </p:cNvSpPr>
          <p:nvPr>
            <p:ph type="dt" sz="half" idx="10"/>
          </p:nvPr>
        </p:nvSpPr>
        <p:spPr/>
        <p:txBody>
          <a:bodyPr/>
          <a:lstStyle/>
          <a:p>
            <a:fld id="{00D9E8BE-1068-46B4-AEC7-B4BBDB41171D}" type="datetimeFigureOut">
              <a:rPr lang="en-US" smtClean="0"/>
              <a:t>27-Feb-20</a:t>
            </a:fld>
            <a:endParaRPr lang="en-US"/>
          </a:p>
        </p:txBody>
      </p:sp>
      <p:sp>
        <p:nvSpPr>
          <p:cNvPr id="6" name="Footer Placeholder 5">
            <a:extLst>
              <a:ext uri="{FF2B5EF4-FFF2-40B4-BE49-F238E27FC236}">
                <a16:creationId xmlns:a16="http://schemas.microsoft.com/office/drawing/2014/main" id="{DF2D169F-7522-41CE-BBB2-CE68E1903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CC76-2D7F-4449-B8A0-664770A9AE8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9376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8DDEC-1DD3-41F5-A8CF-4BA887C31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DA518-7D1C-4462-8DCF-E6ABCCB01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1199E-989D-4FED-9548-1BB95BDB5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9E8BE-1068-46B4-AEC7-B4BBDB41171D}" type="datetimeFigureOut">
              <a:rPr lang="en-US" smtClean="0"/>
              <a:t>27-Feb-20</a:t>
            </a:fld>
            <a:endParaRPr lang="en-US"/>
          </a:p>
        </p:txBody>
      </p:sp>
      <p:sp>
        <p:nvSpPr>
          <p:cNvPr id="5" name="Footer Placeholder 4">
            <a:extLst>
              <a:ext uri="{FF2B5EF4-FFF2-40B4-BE49-F238E27FC236}">
                <a16:creationId xmlns:a16="http://schemas.microsoft.com/office/drawing/2014/main" id="{DE51E4F0-B79C-4CD3-A4CC-1310C9DCC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9115B-56A4-49C7-BA3F-C291C745C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E8CB5-9187-4976-826F-65C1A027F009}" type="slidenum">
              <a:rPr lang="en-US" smtClean="0"/>
              <a:t>‹#›</a:t>
            </a:fld>
            <a:endParaRPr lang="en-US"/>
          </a:p>
        </p:txBody>
      </p:sp>
    </p:spTree>
    <p:extLst>
      <p:ext uri="{BB962C8B-B14F-4D97-AF65-F5344CB8AC3E}">
        <p14:creationId xmlns:p14="http://schemas.microsoft.com/office/powerpoint/2010/main" val="274138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0466" y="-2675"/>
            <a:ext cx="3822434" cy="899665"/>
          </a:xfrm>
        </p:spPr>
        <p:txBody>
          <a:bodyPr vert="horz" wrap="square" lIns="146304" tIns="91440" rIns="146304" bIns="91440" rtlCol="0" anchor="ctr">
            <a:noAutofit/>
          </a:bodyPr>
          <a:lstStyle/>
          <a:p>
            <a:r>
              <a:rPr lang="en-US" sz="4000" dirty="0">
                <a:solidFill>
                  <a:schemeClr val="tx2"/>
                </a:solidFill>
                <a:cs typeface="Segoe UI Light" charset="0"/>
              </a:rPr>
              <a:t>Lab Architecture</a:t>
            </a:r>
            <a:endParaRPr lang="en-US" sz="4000" cap="all" spc="800" dirty="0">
              <a:solidFill>
                <a:srgbClr val="0078D7"/>
              </a:solidFill>
              <a:latin typeface="Segoe UI Light" charset="0"/>
              <a:cs typeface="Segoe UI Light" charset="0"/>
            </a:endParaRPr>
          </a:p>
        </p:txBody>
      </p:sp>
      <p:sp>
        <p:nvSpPr>
          <p:cNvPr id="269" name="Rectangle 268">
            <a:extLst>
              <a:ext uri="{FF2B5EF4-FFF2-40B4-BE49-F238E27FC236}">
                <a16:creationId xmlns:a16="http://schemas.microsoft.com/office/drawing/2014/main" id="{B4CF7B6F-8BD0-40D6-84E5-B9724E17ACDF}"/>
              </a:ext>
            </a:extLst>
          </p:cNvPr>
          <p:cNvSpPr/>
          <p:nvPr/>
        </p:nvSpPr>
        <p:spPr>
          <a:xfrm>
            <a:off x="8258490" y="4219512"/>
            <a:ext cx="1712328"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Structured Streaming)</a:t>
            </a:r>
          </a:p>
        </p:txBody>
      </p:sp>
      <p:pic>
        <p:nvPicPr>
          <p:cNvPr id="272" name="Picture 271">
            <a:extLst>
              <a:ext uri="{FF2B5EF4-FFF2-40B4-BE49-F238E27FC236}">
                <a16:creationId xmlns:a16="http://schemas.microsoft.com/office/drawing/2014/main" id="{F23D66EC-D378-4182-8433-67F4C4143D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5579" y="3569093"/>
            <a:ext cx="670390" cy="670390"/>
          </a:xfrm>
          <a:prstGeom prst="rect">
            <a:avLst/>
          </a:prstGeom>
        </p:spPr>
      </p:pic>
      <p:sp>
        <p:nvSpPr>
          <p:cNvPr id="15" name="Rectangle: Rounded Corners 14">
            <a:extLst>
              <a:ext uri="{FF2B5EF4-FFF2-40B4-BE49-F238E27FC236}">
                <a16:creationId xmlns:a16="http://schemas.microsoft.com/office/drawing/2014/main" id="{6FD4FF3D-04E7-4AB8-A851-31852443E90E}"/>
              </a:ext>
            </a:extLst>
          </p:cNvPr>
          <p:cNvSpPr/>
          <p:nvPr/>
        </p:nvSpPr>
        <p:spPr bwMode="auto">
          <a:xfrm>
            <a:off x="3446466" y="3344756"/>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Rounded Corners 275">
            <a:extLst>
              <a:ext uri="{FF2B5EF4-FFF2-40B4-BE49-F238E27FC236}">
                <a16:creationId xmlns:a16="http://schemas.microsoft.com/office/drawing/2014/main" id="{CAC82709-48BD-4238-9AD2-A9D7B326F14A}"/>
              </a:ext>
            </a:extLst>
          </p:cNvPr>
          <p:cNvSpPr/>
          <p:nvPr/>
        </p:nvSpPr>
        <p:spPr bwMode="auto">
          <a:xfrm>
            <a:off x="8207774" y="3457366"/>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Rounded Corners 276">
            <a:extLst>
              <a:ext uri="{FF2B5EF4-FFF2-40B4-BE49-F238E27FC236}">
                <a16:creationId xmlns:a16="http://schemas.microsoft.com/office/drawing/2014/main" id="{019195CF-64F7-4417-A854-54D147E1A90A}"/>
              </a:ext>
            </a:extLst>
          </p:cNvPr>
          <p:cNvSpPr/>
          <p:nvPr/>
        </p:nvSpPr>
        <p:spPr bwMode="auto">
          <a:xfrm>
            <a:off x="4732731" y="1538869"/>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TextBox 295">
            <a:extLst>
              <a:ext uri="{FF2B5EF4-FFF2-40B4-BE49-F238E27FC236}">
                <a16:creationId xmlns:a16="http://schemas.microsoft.com/office/drawing/2014/main" id="{F08191CC-FE9D-462B-87B9-448E4C0D30B8}"/>
              </a:ext>
            </a:extLst>
          </p:cNvPr>
          <p:cNvSpPr txBox="1"/>
          <p:nvPr/>
        </p:nvSpPr>
        <p:spPr>
          <a:xfrm>
            <a:off x="4573025" y="1144332"/>
            <a:ext cx="1792798"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TRAINING</a:t>
            </a:r>
          </a:p>
        </p:txBody>
      </p:sp>
      <p:sp>
        <p:nvSpPr>
          <p:cNvPr id="303" name="TextBox 302">
            <a:extLst>
              <a:ext uri="{FF2B5EF4-FFF2-40B4-BE49-F238E27FC236}">
                <a16:creationId xmlns:a16="http://schemas.microsoft.com/office/drawing/2014/main" id="{C9D12473-D1B0-4DC2-BA0A-4DA10EAC4D8E}"/>
              </a:ext>
            </a:extLst>
          </p:cNvPr>
          <p:cNvSpPr txBox="1"/>
          <p:nvPr/>
        </p:nvSpPr>
        <p:spPr>
          <a:xfrm>
            <a:off x="3031047" y="2966366"/>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LONG TERM STORAGE</a:t>
            </a:r>
          </a:p>
        </p:txBody>
      </p:sp>
      <p:sp>
        <p:nvSpPr>
          <p:cNvPr id="305" name="TextBox 304">
            <a:extLst>
              <a:ext uri="{FF2B5EF4-FFF2-40B4-BE49-F238E27FC236}">
                <a16:creationId xmlns:a16="http://schemas.microsoft.com/office/drawing/2014/main" id="{A5710C37-3140-4C15-81EB-E119735C9498}"/>
              </a:ext>
            </a:extLst>
          </p:cNvPr>
          <p:cNvSpPr txBox="1"/>
          <p:nvPr/>
        </p:nvSpPr>
        <p:spPr>
          <a:xfrm>
            <a:off x="7948116" y="3063404"/>
            <a:ext cx="2364622"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STREAM DATA PROCESSING</a:t>
            </a:r>
          </a:p>
        </p:txBody>
      </p:sp>
      <p:grpSp>
        <p:nvGrpSpPr>
          <p:cNvPr id="4" name="Group 3">
            <a:extLst>
              <a:ext uri="{FF2B5EF4-FFF2-40B4-BE49-F238E27FC236}">
                <a16:creationId xmlns:a16="http://schemas.microsoft.com/office/drawing/2014/main" id="{1287115E-B37E-46FF-87C4-D3EC3236FDAE}"/>
              </a:ext>
            </a:extLst>
          </p:cNvPr>
          <p:cNvGrpSpPr/>
          <p:nvPr/>
        </p:nvGrpSpPr>
        <p:grpSpPr>
          <a:xfrm>
            <a:off x="3978175" y="3456751"/>
            <a:ext cx="734502" cy="936696"/>
            <a:chOff x="3078067" y="3561533"/>
            <a:chExt cx="734502" cy="936696"/>
          </a:xfrm>
        </p:grpSpPr>
        <p:sp>
          <p:nvSpPr>
            <p:cNvPr id="75" name="TextBox 74">
              <a:extLst>
                <a:ext uri="{FF2B5EF4-FFF2-40B4-BE49-F238E27FC236}">
                  <a16:creationId xmlns:a16="http://schemas.microsoft.com/office/drawing/2014/main" id="{72A2A260-5FFB-4BD1-939A-0087CFA3585F}"/>
                </a:ext>
              </a:extLst>
            </p:cNvPr>
            <p:cNvSpPr txBox="1"/>
            <p:nvPr/>
          </p:nvSpPr>
          <p:spPr>
            <a:xfrm>
              <a:off x="3078067" y="4128897"/>
              <a:ext cx="734502"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Azure Storage</a:t>
              </a:r>
            </a:p>
          </p:txBody>
        </p:sp>
        <p:pic>
          <p:nvPicPr>
            <p:cNvPr id="40" name="Picture 26" descr="Image result for Azure Blob Storage icon">
              <a:extLst>
                <a:ext uri="{FF2B5EF4-FFF2-40B4-BE49-F238E27FC236}">
                  <a16:creationId xmlns:a16="http://schemas.microsoft.com/office/drawing/2014/main" id="{2C69B5E3-96FB-4409-9AB9-E2340AAA2A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sp>
        <p:nvSpPr>
          <p:cNvPr id="239" name="Rectangle: Rounded Corners 238">
            <a:extLst>
              <a:ext uri="{FF2B5EF4-FFF2-40B4-BE49-F238E27FC236}">
                <a16:creationId xmlns:a16="http://schemas.microsoft.com/office/drawing/2014/main" id="{BDDE372F-439E-40CA-A3EE-DDB183652366}"/>
              </a:ext>
            </a:extLst>
          </p:cNvPr>
          <p:cNvSpPr/>
          <p:nvPr/>
        </p:nvSpPr>
        <p:spPr bwMode="auto">
          <a:xfrm>
            <a:off x="7260212" y="1500015"/>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TextBox 244">
            <a:extLst>
              <a:ext uri="{FF2B5EF4-FFF2-40B4-BE49-F238E27FC236}">
                <a16:creationId xmlns:a16="http://schemas.microsoft.com/office/drawing/2014/main" id="{99C7C64E-1E57-4B5B-8296-2E23AC0F6389}"/>
              </a:ext>
            </a:extLst>
          </p:cNvPr>
          <p:cNvSpPr txBox="1"/>
          <p:nvPr/>
        </p:nvSpPr>
        <p:spPr>
          <a:xfrm>
            <a:off x="7062283" y="1111179"/>
            <a:ext cx="20799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MANAGEMENT</a:t>
            </a:r>
          </a:p>
        </p:txBody>
      </p:sp>
      <p:grpSp>
        <p:nvGrpSpPr>
          <p:cNvPr id="11" name="Group 10">
            <a:extLst>
              <a:ext uri="{FF2B5EF4-FFF2-40B4-BE49-F238E27FC236}">
                <a16:creationId xmlns:a16="http://schemas.microsoft.com/office/drawing/2014/main" id="{47A3350F-DE55-4808-9C56-13DF28DA5997}"/>
              </a:ext>
            </a:extLst>
          </p:cNvPr>
          <p:cNvGrpSpPr/>
          <p:nvPr/>
        </p:nvGrpSpPr>
        <p:grpSpPr>
          <a:xfrm>
            <a:off x="614946" y="3448471"/>
            <a:ext cx="1031051" cy="953179"/>
            <a:chOff x="429200" y="2819807"/>
            <a:chExt cx="1031051" cy="953179"/>
          </a:xfrm>
        </p:grpSpPr>
        <p:sp>
          <p:nvSpPr>
            <p:cNvPr id="246" name="TextBox 245">
              <a:extLst>
                <a:ext uri="{FF2B5EF4-FFF2-40B4-BE49-F238E27FC236}">
                  <a16:creationId xmlns:a16="http://schemas.microsoft.com/office/drawing/2014/main" id="{E88E97F0-91D0-450C-ABD1-D31E400A51E1}"/>
                </a:ext>
              </a:extLst>
            </p:cNvPr>
            <p:cNvSpPr txBox="1"/>
            <p:nvPr/>
          </p:nvSpPr>
          <p:spPr>
            <a:xfrm>
              <a:off x="429200" y="3555106"/>
              <a:ext cx="1031051" cy="217880"/>
            </a:xfrm>
            <a:prstGeom prst="rect">
              <a:avLst/>
            </a:prstGeom>
            <a:noFill/>
          </p:spPr>
          <p:txBody>
            <a:bodyPr wrap="none" lIns="91440" tIns="45720" rIns="91440" bIns="45720" rtlCol="0">
              <a:spAutoFit/>
            </a:bodyPr>
            <a:lstStyle/>
            <a:p>
              <a:pPr algn="ctr" defTabSz="951156">
                <a:defRPr/>
              </a:pPr>
              <a:r>
                <a:rPr lang="en-US" sz="816" kern="0" dirty="0">
                  <a:latin typeface="Segoe UI Semibold" panose="020B0702040204020203" pitchFamily="34" charset="0"/>
                  <a:ea typeface="MS PGothic" panose="020B0600070205080204" pitchFamily="34" charset="-128"/>
                  <a:cs typeface="Segoe UI Semibold" panose="020B0702040204020203" pitchFamily="34" charset="0"/>
                </a:rPr>
                <a:t>Battery Telemetry</a:t>
              </a:r>
            </a:p>
          </p:txBody>
        </p:sp>
        <p:pic>
          <p:nvPicPr>
            <p:cNvPr id="10" name="Graphic 9" descr="Car">
              <a:extLst>
                <a:ext uri="{FF2B5EF4-FFF2-40B4-BE49-F238E27FC236}">
                  <a16:creationId xmlns:a16="http://schemas.microsoft.com/office/drawing/2014/main" id="{70959A40-D1B2-46A7-B1D6-6F3AA1B06B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424" y="2819807"/>
              <a:ext cx="914400" cy="914400"/>
            </a:xfrm>
            <a:prstGeom prst="rect">
              <a:avLst/>
            </a:prstGeom>
          </p:spPr>
        </p:pic>
      </p:grpSp>
      <p:sp>
        <p:nvSpPr>
          <p:cNvPr id="274" name="Rectangle: Rounded Corners 273">
            <a:extLst>
              <a:ext uri="{FF2B5EF4-FFF2-40B4-BE49-F238E27FC236}">
                <a16:creationId xmlns:a16="http://schemas.microsoft.com/office/drawing/2014/main" id="{FA6028C9-F5D3-417E-81D4-4594A2F28B57}"/>
              </a:ext>
            </a:extLst>
          </p:cNvPr>
          <p:cNvSpPr/>
          <p:nvPr/>
        </p:nvSpPr>
        <p:spPr bwMode="auto">
          <a:xfrm>
            <a:off x="1977434" y="3343726"/>
            <a:ext cx="1147765" cy="1152144"/>
          </a:xfrm>
          <a:prstGeom prst="roundRect">
            <a:avLst/>
          </a:prstGeom>
          <a:solidFill>
            <a:schemeClr val="bg2"/>
          </a:solid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TextBox 274">
            <a:extLst>
              <a:ext uri="{FF2B5EF4-FFF2-40B4-BE49-F238E27FC236}">
                <a16:creationId xmlns:a16="http://schemas.microsoft.com/office/drawing/2014/main" id="{F6D851C9-1EED-4635-A079-0EC1E3C5EBDA}"/>
              </a:ext>
            </a:extLst>
          </p:cNvPr>
          <p:cNvSpPr txBox="1"/>
          <p:nvPr/>
        </p:nvSpPr>
        <p:spPr>
          <a:xfrm>
            <a:off x="1924127" y="2965336"/>
            <a:ext cx="1203650"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INGEST</a:t>
            </a:r>
          </a:p>
        </p:txBody>
      </p:sp>
      <p:grpSp>
        <p:nvGrpSpPr>
          <p:cNvPr id="278" name="Group 277">
            <a:extLst>
              <a:ext uri="{FF2B5EF4-FFF2-40B4-BE49-F238E27FC236}">
                <a16:creationId xmlns:a16="http://schemas.microsoft.com/office/drawing/2014/main" id="{6B508508-FFE5-4E48-B0FE-26A40C734860}"/>
              </a:ext>
            </a:extLst>
          </p:cNvPr>
          <p:cNvGrpSpPr/>
          <p:nvPr/>
        </p:nvGrpSpPr>
        <p:grpSpPr>
          <a:xfrm>
            <a:off x="2207234" y="3408093"/>
            <a:ext cx="734502" cy="1075195"/>
            <a:chOff x="3078067" y="3561533"/>
            <a:chExt cx="734502" cy="1075195"/>
          </a:xfrm>
        </p:grpSpPr>
        <p:sp>
          <p:nvSpPr>
            <p:cNvPr id="279" name="TextBox 278">
              <a:extLst>
                <a:ext uri="{FF2B5EF4-FFF2-40B4-BE49-F238E27FC236}">
                  <a16:creationId xmlns:a16="http://schemas.microsoft.com/office/drawing/2014/main" id="{7129011D-30B9-469B-B158-C416F7CCB007}"/>
                </a:ext>
              </a:extLst>
            </p:cNvPr>
            <p:cNvSpPr txBox="1"/>
            <p:nvPr/>
          </p:nvSpPr>
          <p:spPr>
            <a:xfrm>
              <a:off x="3078067" y="4128897"/>
              <a:ext cx="734502"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IoT Hub or Event Hubs</a:t>
              </a:r>
            </a:p>
          </p:txBody>
        </p:sp>
        <p:pic>
          <p:nvPicPr>
            <p:cNvPr id="280" name="Picture 26">
              <a:extLst>
                <a:ext uri="{FF2B5EF4-FFF2-40B4-BE49-F238E27FC236}">
                  <a16:creationId xmlns:a16="http://schemas.microsoft.com/office/drawing/2014/main" id="{41ED781E-27C3-45E9-A1CF-C460613AA563}"/>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1" name="Straight Arrow Connector 280">
            <a:extLst>
              <a:ext uri="{FF2B5EF4-FFF2-40B4-BE49-F238E27FC236}">
                <a16:creationId xmlns:a16="http://schemas.microsoft.com/office/drawing/2014/main" id="{85972865-81A2-4ECB-947A-6977F81C7499}"/>
              </a:ext>
            </a:extLst>
          </p:cNvPr>
          <p:cNvCxnSpPr>
            <a:cxnSpLocks/>
            <a:stCxn id="274" idx="3"/>
            <a:endCxn id="15" idx="1"/>
          </p:cNvCxnSpPr>
          <p:nvPr/>
        </p:nvCxnSpPr>
        <p:spPr>
          <a:xfrm>
            <a:off x="3125199" y="3919798"/>
            <a:ext cx="321267" cy="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E0B5D460-6952-4799-BDBA-D9DC710118A9}"/>
              </a:ext>
            </a:extLst>
          </p:cNvPr>
          <p:cNvCxnSpPr>
            <a:cxnSpLocks/>
          </p:cNvCxnSpPr>
          <p:nvPr/>
        </p:nvCxnSpPr>
        <p:spPr>
          <a:xfrm>
            <a:off x="1540062" y="3915029"/>
            <a:ext cx="397475" cy="1030"/>
          </a:xfrm>
          <a:prstGeom prst="straightConnector1">
            <a:avLst/>
          </a:prstGeom>
          <a:ln>
            <a:solidFill>
              <a:srgbClr val="002060"/>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90" name="TextBox 289">
            <a:extLst>
              <a:ext uri="{FF2B5EF4-FFF2-40B4-BE49-F238E27FC236}">
                <a16:creationId xmlns:a16="http://schemas.microsoft.com/office/drawing/2014/main" id="{CA3FBD70-728C-4D84-8939-D7D6F718B355}"/>
              </a:ext>
            </a:extLst>
          </p:cNvPr>
          <p:cNvSpPr txBox="1"/>
          <p:nvPr/>
        </p:nvSpPr>
        <p:spPr>
          <a:xfrm>
            <a:off x="2038350" y="4518355"/>
            <a:ext cx="992697"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not used in the lab)</a:t>
            </a:r>
          </a:p>
        </p:txBody>
      </p:sp>
      <p:sp>
        <p:nvSpPr>
          <p:cNvPr id="294" name="TextBox 293">
            <a:extLst>
              <a:ext uri="{FF2B5EF4-FFF2-40B4-BE49-F238E27FC236}">
                <a16:creationId xmlns:a16="http://schemas.microsoft.com/office/drawing/2014/main" id="{F6231548-8D65-401E-8997-36200F3900AF}"/>
              </a:ext>
            </a:extLst>
          </p:cNvPr>
          <p:cNvSpPr txBox="1"/>
          <p:nvPr/>
        </p:nvSpPr>
        <p:spPr>
          <a:xfrm>
            <a:off x="3365502" y="4508912"/>
            <a:ext cx="2001193"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a CSV file of previously captured streaming data is provided to expedite setup) </a:t>
            </a:r>
          </a:p>
        </p:txBody>
      </p:sp>
      <p:cxnSp>
        <p:nvCxnSpPr>
          <p:cNvPr id="24" name="Connector: Elbow 23">
            <a:extLst>
              <a:ext uri="{FF2B5EF4-FFF2-40B4-BE49-F238E27FC236}">
                <a16:creationId xmlns:a16="http://schemas.microsoft.com/office/drawing/2014/main" id="{0D31E233-450A-4411-A706-040A98EB4B42}"/>
              </a:ext>
            </a:extLst>
          </p:cNvPr>
          <p:cNvCxnSpPr>
            <a:stCxn id="15" idx="3"/>
            <a:endCxn id="277" idx="2"/>
          </p:cNvCxnSpPr>
          <p:nvPr/>
        </p:nvCxnSpPr>
        <p:spPr>
          <a:xfrm flipV="1">
            <a:off x="5243807" y="2691013"/>
            <a:ext cx="280059" cy="12298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53857752-0C3B-4B8E-BE6F-4817FC7AA1F5}"/>
              </a:ext>
            </a:extLst>
          </p:cNvPr>
          <p:cNvCxnSpPr>
            <a:cxnSpLocks/>
          </p:cNvCxnSpPr>
          <p:nvPr/>
        </p:nvCxnSpPr>
        <p:spPr>
          <a:xfrm>
            <a:off x="6301360" y="2069650"/>
            <a:ext cx="958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E37335D-3CF9-43DF-A8F0-A744F9377689}"/>
              </a:ext>
            </a:extLst>
          </p:cNvPr>
          <p:cNvCxnSpPr>
            <a:cxnSpLocks/>
            <a:stCxn id="374" idx="1"/>
          </p:cNvCxnSpPr>
          <p:nvPr/>
        </p:nvCxnSpPr>
        <p:spPr>
          <a:xfrm rot="10800000" flipV="1">
            <a:off x="8169208" y="2079012"/>
            <a:ext cx="1906518" cy="577087"/>
          </a:xfrm>
          <a:prstGeom prst="bentConnector4">
            <a:avLst>
              <a:gd name="adj1" fmla="val 37548"/>
              <a:gd name="adj2" fmla="val 139613"/>
            </a:avLst>
          </a:prstGeom>
          <a:ln>
            <a:tailEnd type="triangle"/>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9EFAA03-EC33-4965-AB56-AF443B93BAAA}"/>
              </a:ext>
            </a:extLst>
          </p:cNvPr>
          <p:cNvSpPr txBox="1"/>
          <p:nvPr/>
        </p:nvSpPr>
        <p:spPr>
          <a:xfrm>
            <a:off x="9344407" y="1992658"/>
            <a:ext cx="841980"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Register Automated</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Machine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Learning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11" name="TextBox 310">
            <a:extLst>
              <a:ext uri="{FF2B5EF4-FFF2-40B4-BE49-F238E27FC236}">
                <a16:creationId xmlns:a16="http://schemas.microsoft.com/office/drawing/2014/main" id="{19A8D135-E2DE-4084-A5B9-735A3E660983}"/>
              </a:ext>
            </a:extLst>
          </p:cNvPr>
          <p:cNvSpPr txBox="1"/>
          <p:nvPr/>
        </p:nvSpPr>
        <p:spPr>
          <a:xfrm>
            <a:off x="6350992" y="1965680"/>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Track Runs &amp;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Register Models</a:t>
            </a:r>
          </a:p>
        </p:txBody>
      </p:sp>
      <p:cxnSp>
        <p:nvCxnSpPr>
          <p:cNvPr id="323" name="Connector: Elbow 322">
            <a:extLst>
              <a:ext uri="{FF2B5EF4-FFF2-40B4-BE49-F238E27FC236}">
                <a16:creationId xmlns:a16="http://schemas.microsoft.com/office/drawing/2014/main" id="{D52D1052-F4CE-41B1-A4A3-6F36A7B2FE98}"/>
              </a:ext>
            </a:extLst>
          </p:cNvPr>
          <p:cNvCxnSpPr>
            <a:cxnSpLocks/>
          </p:cNvCxnSpPr>
          <p:nvPr/>
        </p:nvCxnSpPr>
        <p:spPr>
          <a:xfrm rot="16200000" flipH="1">
            <a:off x="7147264" y="2918335"/>
            <a:ext cx="1326440" cy="794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4" name="TextBox 323">
            <a:extLst>
              <a:ext uri="{FF2B5EF4-FFF2-40B4-BE49-F238E27FC236}">
                <a16:creationId xmlns:a16="http://schemas.microsoft.com/office/drawing/2014/main" id="{BE812001-BF12-4014-AB1B-6ECACAF0D775}"/>
              </a:ext>
            </a:extLst>
          </p:cNvPr>
          <p:cNvSpPr txBox="1"/>
          <p:nvPr/>
        </p:nvSpPr>
        <p:spPr>
          <a:xfrm>
            <a:off x="7377553" y="3554764"/>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Retrieve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cxnSp>
        <p:nvCxnSpPr>
          <p:cNvPr id="332" name="Connector: Elbow 331">
            <a:extLst>
              <a:ext uri="{FF2B5EF4-FFF2-40B4-BE49-F238E27FC236}">
                <a16:creationId xmlns:a16="http://schemas.microsoft.com/office/drawing/2014/main" id="{CFBDB9C2-0697-4601-826A-35F6E49EF8E1}"/>
              </a:ext>
            </a:extLst>
          </p:cNvPr>
          <p:cNvCxnSpPr>
            <a:cxnSpLocks/>
            <a:stCxn id="294" idx="3"/>
          </p:cNvCxnSpPr>
          <p:nvPr/>
        </p:nvCxnSpPr>
        <p:spPr>
          <a:xfrm flipV="1">
            <a:off x="5366695" y="4404180"/>
            <a:ext cx="2855996" cy="3586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2627AA02-E1AC-411E-9BA2-4A8EE92CC880}"/>
              </a:ext>
            </a:extLst>
          </p:cNvPr>
          <p:cNvSpPr txBox="1"/>
          <p:nvPr/>
        </p:nvSpPr>
        <p:spPr>
          <a:xfrm>
            <a:off x="6792236" y="4360890"/>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Simulated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 Stream</a:t>
            </a:r>
          </a:p>
        </p:txBody>
      </p:sp>
      <p:sp>
        <p:nvSpPr>
          <p:cNvPr id="345" name="Rectangle 344">
            <a:extLst>
              <a:ext uri="{FF2B5EF4-FFF2-40B4-BE49-F238E27FC236}">
                <a16:creationId xmlns:a16="http://schemas.microsoft.com/office/drawing/2014/main" id="{E16DE04F-22FD-4DA0-9043-67C56F6364B6}"/>
              </a:ext>
            </a:extLst>
          </p:cNvPr>
          <p:cNvSpPr/>
          <p:nvPr/>
        </p:nvSpPr>
        <p:spPr>
          <a:xfrm>
            <a:off x="8613332" y="6014971"/>
            <a:ext cx="1212191"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a:t>
            </a:r>
            <a:r>
              <a:rPr lang="en-US" sz="900" kern="0" dirty="0" err="1">
                <a:latin typeface="Segoe UI Semibold" panose="020B0702040204020203" pitchFamily="34" charset="0"/>
                <a:ea typeface="MS PGothic" panose="020B0600070205080204" pitchFamily="34" charset="-128"/>
                <a:cs typeface="Segoe UI Semibold" panose="020B0702040204020203" pitchFamily="34" charset="0"/>
              </a:rPr>
              <a:t>DataFrames</a:t>
            </a: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t>
            </a:r>
          </a:p>
        </p:txBody>
      </p:sp>
      <p:pic>
        <p:nvPicPr>
          <p:cNvPr id="347" name="Picture 271">
            <a:extLst>
              <a:ext uri="{FF2B5EF4-FFF2-40B4-BE49-F238E27FC236}">
                <a16:creationId xmlns:a16="http://schemas.microsoft.com/office/drawing/2014/main" id="{FF1565B9-C3A8-4B4C-890E-590D7F1F9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0351" y="5364552"/>
            <a:ext cx="670390" cy="670390"/>
          </a:xfrm>
          <a:prstGeom prst="rect">
            <a:avLst/>
          </a:prstGeom>
        </p:spPr>
      </p:pic>
      <p:sp>
        <p:nvSpPr>
          <p:cNvPr id="353" name="Rectangle: Rounded Corners 352">
            <a:extLst>
              <a:ext uri="{FF2B5EF4-FFF2-40B4-BE49-F238E27FC236}">
                <a16:creationId xmlns:a16="http://schemas.microsoft.com/office/drawing/2014/main" id="{21382847-8D03-4638-84C9-D3B5FA082E27}"/>
              </a:ext>
            </a:extLst>
          </p:cNvPr>
          <p:cNvSpPr/>
          <p:nvPr/>
        </p:nvSpPr>
        <p:spPr bwMode="auto">
          <a:xfrm>
            <a:off x="8312546" y="5252825"/>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TextBox 366">
            <a:extLst>
              <a:ext uri="{FF2B5EF4-FFF2-40B4-BE49-F238E27FC236}">
                <a16:creationId xmlns:a16="http://schemas.microsoft.com/office/drawing/2014/main" id="{B20FD031-E373-40B1-B5B1-C0C3DE3EC414}"/>
              </a:ext>
            </a:extLst>
          </p:cNvPr>
          <p:cNvSpPr txBox="1"/>
          <p:nvPr/>
        </p:nvSpPr>
        <p:spPr>
          <a:xfrm>
            <a:off x="8184590" y="4858863"/>
            <a:ext cx="223292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BATCH DATA PROCESSING</a:t>
            </a:r>
          </a:p>
        </p:txBody>
      </p:sp>
      <p:cxnSp>
        <p:nvCxnSpPr>
          <p:cNvPr id="368" name="Connector: Elbow 367">
            <a:extLst>
              <a:ext uri="{FF2B5EF4-FFF2-40B4-BE49-F238E27FC236}">
                <a16:creationId xmlns:a16="http://schemas.microsoft.com/office/drawing/2014/main" id="{B92D9BF2-DFDA-48CB-9072-446CD1513448}"/>
              </a:ext>
            </a:extLst>
          </p:cNvPr>
          <p:cNvCxnSpPr>
            <a:cxnSpLocks/>
            <a:stCxn id="294" idx="2"/>
            <a:endCxn id="353" idx="1"/>
          </p:cNvCxnSpPr>
          <p:nvPr/>
        </p:nvCxnSpPr>
        <p:spPr>
          <a:xfrm rot="16200000" flipH="1">
            <a:off x="5934345" y="3448496"/>
            <a:ext cx="809954" cy="39464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9" name="TextBox 368">
            <a:extLst>
              <a:ext uri="{FF2B5EF4-FFF2-40B4-BE49-F238E27FC236}">
                <a16:creationId xmlns:a16="http://schemas.microsoft.com/office/drawing/2014/main" id="{9EEC6BD6-2760-4754-BC6B-EFDA9E60B50F}"/>
              </a:ext>
            </a:extLst>
          </p:cNvPr>
          <p:cNvSpPr txBox="1"/>
          <p:nvPr/>
        </p:nvSpPr>
        <p:spPr>
          <a:xfrm>
            <a:off x="7428836" y="5365792"/>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 Text</a:t>
            </a:r>
          </a:p>
        </p:txBody>
      </p:sp>
      <p:sp>
        <p:nvSpPr>
          <p:cNvPr id="373" name="TextBox 372">
            <a:extLst>
              <a:ext uri="{FF2B5EF4-FFF2-40B4-BE49-F238E27FC236}">
                <a16:creationId xmlns:a16="http://schemas.microsoft.com/office/drawing/2014/main" id="{E5EFB880-8DBE-4F96-9826-0AF8E2A863D8}"/>
              </a:ext>
            </a:extLst>
          </p:cNvPr>
          <p:cNvSpPr txBox="1"/>
          <p:nvPr/>
        </p:nvSpPr>
        <p:spPr>
          <a:xfrm>
            <a:off x="10932227" y="1144331"/>
            <a:ext cx="1057149"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AUTO ML</a:t>
            </a:r>
          </a:p>
        </p:txBody>
      </p:sp>
      <p:sp>
        <p:nvSpPr>
          <p:cNvPr id="374" name="Rectangle: Rounded Corners 373">
            <a:extLst>
              <a:ext uri="{FF2B5EF4-FFF2-40B4-BE49-F238E27FC236}">
                <a16:creationId xmlns:a16="http://schemas.microsoft.com/office/drawing/2014/main" id="{9FA6DE41-98D7-4ACA-B264-285A9A57EE0B}"/>
              </a:ext>
            </a:extLst>
          </p:cNvPr>
          <p:cNvSpPr/>
          <p:nvPr/>
        </p:nvSpPr>
        <p:spPr bwMode="auto">
          <a:xfrm>
            <a:off x="10075726" y="1505158"/>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a:extLst>
              <a:ext uri="{FF2B5EF4-FFF2-40B4-BE49-F238E27FC236}">
                <a16:creationId xmlns:a16="http://schemas.microsoft.com/office/drawing/2014/main" id="{1FF01579-12F8-4287-AC12-564F35F24625}"/>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5283243" y="1683859"/>
            <a:ext cx="468060" cy="468060"/>
          </a:xfrm>
          <a:prstGeom prst="rect">
            <a:avLst/>
          </a:prstGeom>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4DEB224A-23C6-4AF6-832B-E1A20FE2A546}"/>
              </a:ext>
            </a:extLst>
          </p:cNvPr>
          <p:cNvSpPr txBox="1"/>
          <p:nvPr/>
        </p:nvSpPr>
        <p:spPr>
          <a:xfrm>
            <a:off x="4963161" y="2099520"/>
            <a:ext cx="1076595"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 Training Compute  </a:t>
            </a:r>
          </a:p>
        </p:txBody>
      </p:sp>
      <p:pic>
        <p:nvPicPr>
          <p:cNvPr id="56" name="Picture 55">
            <a:extLst>
              <a:ext uri="{FF2B5EF4-FFF2-40B4-BE49-F238E27FC236}">
                <a16:creationId xmlns:a16="http://schemas.microsoft.com/office/drawing/2014/main" id="{8E544D8A-E0F1-4E5D-A0C0-58934B15B77E}"/>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7920571" y="1643834"/>
            <a:ext cx="468060" cy="468060"/>
          </a:xfrm>
          <a:prstGeom prst="rect">
            <a:avLst/>
          </a:prstGeom>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3CB3D1B9-1976-43A9-B287-59A24879CA87}"/>
              </a:ext>
            </a:extLst>
          </p:cNvPr>
          <p:cNvSpPr txBox="1"/>
          <p:nvPr/>
        </p:nvSpPr>
        <p:spPr>
          <a:xfrm>
            <a:off x="7684312" y="2050304"/>
            <a:ext cx="949633"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 Workspace  </a:t>
            </a:r>
          </a:p>
        </p:txBody>
      </p:sp>
      <p:pic>
        <p:nvPicPr>
          <p:cNvPr id="58" name="Picture 57">
            <a:extLst>
              <a:ext uri="{FF2B5EF4-FFF2-40B4-BE49-F238E27FC236}">
                <a16:creationId xmlns:a16="http://schemas.microsoft.com/office/drawing/2014/main" id="{361D598D-CF79-454D-B9CD-F47E5C48CD1B}"/>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10698197" y="1670650"/>
            <a:ext cx="468060" cy="468060"/>
          </a:xfrm>
          <a:prstGeom prst="rect">
            <a:avLst/>
          </a:prstGeom>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C5D7934A-44B9-4F03-A8C5-EBF78B5759BA}"/>
              </a:ext>
            </a:extLst>
          </p:cNvPr>
          <p:cNvSpPr txBox="1"/>
          <p:nvPr/>
        </p:nvSpPr>
        <p:spPr>
          <a:xfrm>
            <a:off x="10461938" y="2077120"/>
            <a:ext cx="949633"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 Workspace  </a:t>
            </a:r>
          </a:p>
        </p:txBody>
      </p:sp>
    </p:spTree>
    <p:extLst>
      <p:ext uri="{BB962C8B-B14F-4D97-AF65-F5344CB8AC3E}">
        <p14:creationId xmlns:p14="http://schemas.microsoft.com/office/powerpoint/2010/main" val="15665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234</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Office Theme</vt:lpstr>
      <vt:lpstr>Lab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Architecture</dc:title>
  <dc:creator>Zoiner Tejada</dc:creator>
  <cp:lastModifiedBy>Ignacio Floristan</cp:lastModifiedBy>
  <cp:revision>20</cp:revision>
  <dcterms:created xsi:type="dcterms:W3CDTF">2019-06-14T13:38:12Z</dcterms:created>
  <dcterms:modified xsi:type="dcterms:W3CDTF">2020-02-27T10:31:36Z</dcterms:modified>
</cp:coreProperties>
</file>