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8" r:id="rId6"/>
    <p:sldId id="267" r:id="rId7"/>
    <p:sldId id="266" r:id="rId8"/>
    <p:sldId id="261" r:id="rId9"/>
    <p:sldId id="269" r:id="rId10"/>
    <p:sldId id="270" r:id="rId11"/>
    <p:sldId id="262" r:id="rId12"/>
    <p:sldId id="271" r:id="rId13"/>
    <p:sldId id="263" r:id="rId14"/>
    <p:sldId id="274" r:id="rId15"/>
    <p:sldId id="272" r:id="rId16"/>
    <p:sldId id="264" r:id="rId17"/>
    <p:sldId id="265" r:id="rId18"/>
    <p:sldId id="273" r:id="rId19"/>
    <p:sldId id="26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53" d="100"/>
          <a:sy n="53" d="100"/>
        </p:scale>
        <p:origin x="2264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46709-6659-4F09-944B-67114E02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137CA2-1CB1-4CA7-A896-3090E2169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79627-36F4-47B2-9D0A-9009FF7E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84C6CC-2AC4-4639-B942-BA60B1B3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93FE0-88E6-4FFD-82A5-9A4F2D63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93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90C6E-DB2D-4AF6-9D99-A5834C1A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0A7E1F-350E-44B3-9C74-1788847E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B8D94-9338-4242-AB18-497B88A6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9CEA2-61FD-4975-890D-6708040B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6C44CE-05D5-4130-ADF9-6EA74B5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15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ACED05-8B86-47E9-8269-ED17E8870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87F521-9718-4B74-B020-0C43E2C9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34C2A-0337-42D1-9349-9FE6C3EE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CFE41-1042-4B27-946C-02D16EC3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C2A2C-E3E3-41C3-933D-E2EC5970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6B6D4-3034-4441-8E07-6FDB81E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50E1A-0244-43DA-B119-7398647C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9F27-23BB-4D28-8E0A-75EC5362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D6FB-4DAF-4162-902D-DF9E875A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1A4AE-90D8-4D1B-BBDD-8D8D9DF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2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BEF49-E249-4157-9EE2-C5ECCE4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06A339-54D3-4B6E-A396-0E966A12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D58C8-A22C-4C0D-A15C-5BFF4BF7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057748-8B77-4493-8DFA-0490067B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CB265-1E17-42FA-87F7-A35D2F49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27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89EDC-F217-4CDA-83B6-632E3511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2A4E3-C7CF-4123-97B5-4C3B0D326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71572-002F-4964-9521-4E7CBEAC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C6E0D-9832-4FBA-8A22-FF26AD51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79503-410C-4C06-8208-69A50279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7E68E-C473-4A06-B50F-0B546AD2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8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EC8C5-C370-4991-874F-A98C3744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CCC10-7D62-4814-AB20-B52DC6AC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EF7EE1-5F66-4D82-9172-8220A095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35AF60-0B48-4F62-9A9A-C3F0B0F50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5B8AD7-31C8-4DE3-A54C-71681040F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17E06D-7A50-4B9A-8706-74AE1D56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4926A7-F131-4A4E-9D07-31B076A3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FCA718-7D55-4E73-B797-3EA37F93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4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FACBF-6AF3-43CC-97AD-A0A9E3F6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9D03D-A22B-48DF-914F-298383B5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6E3061-EF84-4890-A14A-BAD643B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B4FE1D-8FED-4DB3-B4D4-9C01A787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7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67C7C5-AB1D-48F6-9B93-0120C88F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F7D86B-BCCE-42E5-9751-7A9ECFB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832F7E-20C8-4A0B-9290-7B1890A1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0A81B-3BD6-4F7B-A0E4-B174A2A3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C1FC2-B06A-4890-90F8-9379D2E26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12479-EC77-4B76-8934-0062B88E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35766-2320-4D62-ABE3-F77C8564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9C106-EC04-4094-AC06-33518467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97A60C-AC45-4468-BCD8-B366EDA0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2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A4F29-CA73-4A3E-9237-A17417C2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C4E244-C25F-48DB-B8B8-363D708BB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B8998C-AB95-49F0-8F56-7DD07EAAB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8E9A85-94A0-4107-9F67-7182A5DC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4C22E4-FE99-464F-8DD7-56AEBE1E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9F1BC4-5B4B-4113-B1BB-7DEDFB47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1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052CB0-7BF1-400E-853C-1134FF8E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4C6DC6-E5C5-48F0-82CB-9D56C09F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7C167-CAFF-4579-B2E3-96149DCB2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ACE2-090E-4B0C-9EE8-5F630C2221CE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F2DE7-DAA3-4764-8B0F-653B7E6A4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DEC10-5695-42E7-B0C4-7D24B1985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B43D-EBB5-4CBC-9EB5-4F2B30D2F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35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32BE8-B07B-463E-9DE6-7F8E65A3D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Confidence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DC44C2-22BC-484F-BBCC-C8C702850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Jasmine </a:t>
            </a:r>
            <a:r>
              <a:rPr lang="de-DE" dirty="0" err="1"/>
              <a:t>Belfrage</a:t>
            </a:r>
            <a:r>
              <a:rPr lang="de-DE" dirty="0"/>
              <a:t>, Ignacio Iturralde, Marcel Graetz</a:t>
            </a:r>
          </a:p>
          <a:p>
            <a:r>
              <a:rPr lang="de-DE" dirty="0"/>
              <a:t>1.6.18</a:t>
            </a:r>
          </a:p>
        </p:txBody>
      </p:sp>
    </p:spTree>
    <p:extLst>
      <p:ext uri="{BB962C8B-B14F-4D97-AF65-F5344CB8AC3E}">
        <p14:creationId xmlns:p14="http://schemas.microsoft.com/office/powerpoint/2010/main" val="190732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B99FD-F3DF-4327-BD8F-177615EC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</a:t>
            </a:r>
            <a:endParaRPr lang="en-US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4F5451E-C9CF-459A-8998-6853328EC5B8}"/>
              </a:ext>
            </a:extLst>
          </p:cNvPr>
          <p:cNvGrpSpPr/>
          <p:nvPr/>
        </p:nvGrpSpPr>
        <p:grpSpPr>
          <a:xfrm>
            <a:off x="5311828" y="1027906"/>
            <a:ext cx="3384380" cy="5050323"/>
            <a:chOff x="4722280" y="1092834"/>
            <a:chExt cx="3384380" cy="50503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F0971668-2C4B-4D7E-8A89-26419939CD89}"/>
                    </a:ext>
                  </a:extLst>
                </p:cNvPr>
                <p:cNvSpPr/>
                <p:nvPr/>
              </p:nvSpPr>
              <p:spPr>
                <a:xfrm>
                  <a:off x="4722280" y="109283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F0971668-2C4B-4D7E-8A89-26419939C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280" y="1092834"/>
                  <a:ext cx="720000" cy="72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C22D8A2D-ECA8-4871-8871-CD0DC83B9572}"/>
                    </a:ext>
                  </a:extLst>
                </p:cNvPr>
                <p:cNvSpPr/>
                <p:nvPr/>
              </p:nvSpPr>
              <p:spPr>
                <a:xfrm>
                  <a:off x="4722280" y="2813698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C22D8A2D-ECA8-4871-8871-CD0DC83B95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280" y="2813698"/>
                  <a:ext cx="720000" cy="72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AFBEC04-C5B1-4A3A-8E7C-1F484F66F20B}"/>
                    </a:ext>
                  </a:extLst>
                </p:cNvPr>
                <p:cNvSpPr/>
                <p:nvPr/>
              </p:nvSpPr>
              <p:spPr>
                <a:xfrm>
                  <a:off x="6056840" y="5423157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AFBEC04-C5B1-4A3A-8E7C-1F484F66F2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840" y="5423157"/>
                  <a:ext cx="72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 l="-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F99F905F-FB6A-4BAF-8606-195C8AA0734E}"/>
                    </a:ext>
                  </a:extLst>
                </p:cNvPr>
                <p:cNvSpPr/>
                <p:nvPr/>
              </p:nvSpPr>
              <p:spPr>
                <a:xfrm>
                  <a:off x="7386660" y="5423157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F99F905F-FB6A-4BAF-8606-195C8AA07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660" y="5423157"/>
                  <a:ext cx="72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822F7E3E-66C0-46E5-909D-56D6CF9A3531}"/>
                    </a:ext>
                  </a:extLst>
                </p:cNvPr>
                <p:cNvSpPr/>
                <p:nvPr/>
              </p:nvSpPr>
              <p:spPr>
                <a:xfrm>
                  <a:off x="7386660" y="1928541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822F7E3E-66C0-46E5-909D-56D6CF9A35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660" y="1928541"/>
                  <a:ext cx="72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9CC73077-196F-4A54-98B4-2FE4FF68348D}"/>
                    </a:ext>
                  </a:extLst>
                </p:cNvPr>
                <p:cNvSpPr/>
                <p:nvPr/>
              </p:nvSpPr>
              <p:spPr>
                <a:xfrm>
                  <a:off x="7386660" y="3675849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9CC73077-196F-4A54-98B4-2FE4FF6834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660" y="3675849"/>
                  <a:ext cx="720000" cy="72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BE01DD9F-55DE-49B3-B247-E72828771633}"/>
                    </a:ext>
                  </a:extLst>
                </p:cNvPr>
                <p:cNvSpPr/>
                <p:nvPr/>
              </p:nvSpPr>
              <p:spPr>
                <a:xfrm>
                  <a:off x="6056840" y="3675849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BE01DD9F-55DE-49B3-B247-E72828771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840" y="3675849"/>
                  <a:ext cx="720000" cy="720000"/>
                </a:xfrm>
                <a:prstGeom prst="ellipse">
                  <a:avLst/>
                </a:prstGeom>
                <a:blipFill>
                  <a:blip r:embed="rId8"/>
                  <a:stretch>
                    <a:fillRect l="-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F7BF5426-30F7-48FB-B12E-5809AB8B9D7C}"/>
                    </a:ext>
                  </a:extLst>
                </p:cNvPr>
                <p:cNvSpPr/>
                <p:nvPr/>
              </p:nvSpPr>
              <p:spPr>
                <a:xfrm>
                  <a:off x="6056840" y="1928541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F7BF5426-30F7-48FB-B12E-5809AB8B9D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840" y="1928541"/>
                  <a:ext cx="720000" cy="720000"/>
                </a:xfrm>
                <a:prstGeom prst="ellipse">
                  <a:avLst/>
                </a:prstGeom>
                <a:blipFill>
                  <a:blip r:embed="rId9"/>
                  <a:stretch>
                    <a:fillRect l="-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7787CF-4AAA-46FB-A947-D8D514717B6F}"/>
                </a:ext>
              </a:extLst>
            </p:cNvPr>
            <p:cNvCxnSpPr>
              <a:cxnSpLocks/>
              <a:stCxn id="4" idx="6"/>
              <a:endCxn id="21" idx="0"/>
            </p:cNvCxnSpPr>
            <p:nvPr/>
          </p:nvCxnSpPr>
          <p:spPr>
            <a:xfrm>
              <a:off x="5442280" y="1452834"/>
              <a:ext cx="974560" cy="475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2958C90-3A41-4C8F-9B4F-7BBD9FA8B948}"/>
                </a:ext>
              </a:extLst>
            </p:cNvPr>
            <p:cNvCxnSpPr>
              <a:cxnSpLocks/>
              <a:stCxn id="4" idx="6"/>
              <a:endCxn id="18" idx="0"/>
            </p:cNvCxnSpPr>
            <p:nvPr/>
          </p:nvCxnSpPr>
          <p:spPr>
            <a:xfrm>
              <a:off x="5442280" y="1452834"/>
              <a:ext cx="2304380" cy="475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324C318-C5DD-4A33-A037-C51022283461}"/>
                </a:ext>
              </a:extLst>
            </p:cNvPr>
            <p:cNvCxnSpPr>
              <a:cxnSpLocks/>
              <a:stCxn id="9" idx="6"/>
              <a:endCxn id="20" idx="0"/>
            </p:cNvCxnSpPr>
            <p:nvPr/>
          </p:nvCxnSpPr>
          <p:spPr>
            <a:xfrm>
              <a:off x="5442280" y="3173698"/>
              <a:ext cx="974560" cy="50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D8033D01-60FF-4B96-AC32-11F60CB4BE2E}"/>
                </a:ext>
              </a:extLst>
            </p:cNvPr>
            <p:cNvCxnSpPr>
              <a:cxnSpLocks/>
              <a:stCxn id="9" idx="6"/>
              <a:endCxn id="19" idx="0"/>
            </p:cNvCxnSpPr>
            <p:nvPr/>
          </p:nvCxnSpPr>
          <p:spPr>
            <a:xfrm>
              <a:off x="5442280" y="3173698"/>
              <a:ext cx="2304380" cy="50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2558F39-7AA1-498E-8147-E74DBB57C871}"/>
                </a:ext>
              </a:extLst>
            </p:cNvPr>
            <p:cNvCxnSpPr>
              <a:cxnSpLocks/>
              <a:stCxn id="20" idx="6"/>
              <a:endCxn id="19" idx="2"/>
            </p:cNvCxnSpPr>
            <p:nvPr/>
          </p:nvCxnSpPr>
          <p:spPr>
            <a:xfrm>
              <a:off x="6776840" y="4035849"/>
              <a:ext cx="609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F25DA80-1475-489D-A993-E9C9693F4524}"/>
                </a:ext>
              </a:extLst>
            </p:cNvPr>
            <p:cNvCxnSpPr>
              <a:cxnSpLocks/>
              <a:stCxn id="21" idx="6"/>
              <a:endCxn id="18" idx="2"/>
            </p:cNvCxnSpPr>
            <p:nvPr/>
          </p:nvCxnSpPr>
          <p:spPr>
            <a:xfrm>
              <a:off x="6776840" y="2288541"/>
              <a:ext cx="609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36F0B854-1485-4677-9868-751F7935B107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>
              <a:off x="6416840" y="2648541"/>
              <a:ext cx="0" cy="102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CACBDE3-6B4B-4F04-8A46-595AC8E55A0C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7746660" y="2648541"/>
              <a:ext cx="0" cy="102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048E97B7-4CF4-44FA-9D60-9BA39337042D}"/>
                </a:ext>
              </a:extLst>
            </p:cNvPr>
            <p:cNvCxnSpPr>
              <a:cxnSpLocks/>
              <a:stCxn id="20" idx="4"/>
              <a:endCxn id="16" idx="0"/>
            </p:cNvCxnSpPr>
            <p:nvPr/>
          </p:nvCxnSpPr>
          <p:spPr>
            <a:xfrm>
              <a:off x="6416840" y="4395849"/>
              <a:ext cx="0" cy="102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7C3CBC83-A1B9-4C0D-B96B-1FE54EFB1813}"/>
                </a:ext>
              </a:extLst>
            </p:cNvPr>
            <p:cNvCxnSpPr>
              <a:cxnSpLocks/>
              <a:stCxn id="19" idx="4"/>
              <a:endCxn id="17" idx="0"/>
            </p:cNvCxnSpPr>
            <p:nvPr/>
          </p:nvCxnSpPr>
          <p:spPr>
            <a:xfrm>
              <a:off x="7746660" y="4395849"/>
              <a:ext cx="0" cy="102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46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24A01-4885-48DD-909A-8D33D744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ADA18-8475-45F6-BD70-F188343EC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action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internal </a:t>
                </a:r>
                <a:r>
                  <a:rPr lang="de-DE" dirty="0" err="1"/>
                  <a:t>model</a:t>
                </a:r>
                <a:r>
                  <a:rPr lang="de-DE" dirty="0"/>
                  <a:t>!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𝑃𝐸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𝑀𝐸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de-DE" dirty="0"/>
                  <a:t>=&gt; Not </a:t>
                </a:r>
                <a:r>
                  <a:rPr lang="de-DE" dirty="0" err="1"/>
                  <a:t>blindly</a:t>
                </a:r>
                <a:r>
                  <a:rPr lang="de-DE" dirty="0"/>
                  <a:t> </a:t>
                </a:r>
                <a:r>
                  <a:rPr lang="de-DE" dirty="0" err="1"/>
                  <a:t>acting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, but </a:t>
                </a:r>
                <a:r>
                  <a:rPr lang="de-DE" dirty="0" err="1"/>
                  <a:t>rather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ADA18-8475-45F6-BD70-F188343EC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59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0A795-552D-4939-ACA0-FD61C2D2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her </a:t>
            </a:r>
            <a:r>
              <a:rPr lang="de-DE" dirty="0" err="1"/>
              <a:t>actions</a:t>
            </a:r>
            <a:r>
              <a:rPr lang="de-DE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4E84F2-AD5B-4B96-9DA0-C78391052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change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de-DE" b="0" dirty="0"/>
              </a:p>
              <a:p>
                <a:r>
                  <a:rPr lang="de-DE" dirty="0" err="1"/>
                  <a:t>Before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de-DE" dirty="0"/>
                  <a:t>N</a:t>
                </a:r>
                <a:r>
                  <a:rPr lang="en-US" dirty="0"/>
                  <a:t>ow: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de-DE" dirty="0"/>
              </a:p>
              <a:p>
                <a:r>
                  <a:rPr lang="de-DE" dirty="0"/>
                  <a:t>P</a:t>
                </a:r>
                <a:r>
                  <a:rPr lang="en-US" dirty="0" err="1"/>
                  <a:t>roblem</a:t>
                </a:r>
                <a:r>
                  <a:rPr lang="en-US" dirty="0"/>
                  <a:t>: This is not an inverted generative model anymore.</a:t>
                </a:r>
              </a:p>
              <a:p>
                <a:r>
                  <a:rPr lang="de-DE" dirty="0"/>
                  <a:t>B</a:t>
                </a:r>
                <a:r>
                  <a:rPr lang="en-US" dirty="0" err="1"/>
                  <a:t>ut</a:t>
                </a:r>
                <a:r>
                  <a:rPr lang="en-US" dirty="0"/>
                  <a:t> still: works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4E84F2-AD5B-4B96-9DA0-C78391052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26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2DED-E2DA-4EF6-9EFB-FB610C24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B9B66BC-FE6A-430A-9EA0-FAE369A3A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How </a:t>
                </a:r>
                <a:r>
                  <a:rPr lang="de-DE" dirty="0" err="1"/>
                  <a:t>to</a:t>
                </a:r>
                <a:r>
                  <a:rPr lang="de-DE" dirty="0"/>
                  <a:t> bring in </a:t>
                </a:r>
                <a:r>
                  <a:rPr lang="de-DE" dirty="0" err="1"/>
                  <a:t>confidence</a:t>
                </a:r>
                <a:r>
                  <a:rPr lang="de-DE" dirty="0"/>
                  <a:t>?</a:t>
                </a:r>
              </a:p>
              <a:p>
                <a:r>
                  <a:rPr lang="de-DE" dirty="0"/>
                  <a:t>Before: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de-DE" dirty="0"/>
                  <a:t>N</a:t>
                </a:r>
                <a:r>
                  <a:rPr lang="en-US" dirty="0"/>
                  <a:t>ow: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de-DE" dirty="0"/>
                  <a:t>And </a:t>
                </a:r>
                <a:r>
                  <a:rPr lang="de-DE" dirty="0" err="1"/>
                  <a:t>now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confidence score!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B9B66BC-FE6A-430A-9EA0-FAE369A3A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14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A1C-3940-4414-BBC1-A1743304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2F45D-3E7E-4060-9E80-0E46202E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Depression</a:t>
            </a:r>
          </a:p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anxiety</a:t>
            </a:r>
            <a:endParaRPr lang="de-DE" dirty="0"/>
          </a:p>
          <a:p>
            <a:r>
              <a:rPr lang="de-DE" dirty="0" err="1"/>
              <a:t>Narcissism</a:t>
            </a:r>
            <a:endParaRPr lang="en-US" dirty="0"/>
          </a:p>
          <a:p>
            <a:endParaRPr lang="de-DE" dirty="0"/>
          </a:p>
          <a:p>
            <a:r>
              <a:rPr lang="de-DE" dirty="0"/>
              <a:t>=</a:t>
            </a:r>
            <a:r>
              <a:rPr lang="en-US" dirty="0"/>
              <a:t>&gt; more generally: deviations from “standard” self-efficacy feeling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15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42969-C7EA-4A97-933D-E6EB5F8A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6D365-5C3D-413D-9E95-000B75CC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4C9FB-4B9E-46EB-A7CD-2C5D1C12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our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E2446-4FB6-48F8-A373-6950692B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Learning and </a:t>
            </a:r>
            <a:r>
              <a:rPr lang="de-DE" dirty="0" err="1"/>
              <a:t>acting</a:t>
            </a:r>
            <a:r>
              <a:rPr lang="de-DE" dirty="0"/>
              <a:t> </a:t>
            </a:r>
            <a:r>
              <a:rPr lang="de-DE" dirty="0" err="1"/>
              <a:t>simultaneously</a:t>
            </a:r>
            <a:endParaRPr lang="de-DE" dirty="0"/>
          </a:p>
          <a:p>
            <a:r>
              <a:rPr lang="de-DE" dirty="0"/>
              <a:t>Action </a:t>
            </a:r>
            <a:r>
              <a:rPr lang="de-DE" dirty="0" err="1"/>
              <a:t>based</a:t>
            </a:r>
            <a:r>
              <a:rPr lang="de-DE" dirty="0"/>
              <a:t> on internal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endParaRPr lang="de-DE" dirty="0"/>
          </a:p>
          <a:p>
            <a:pPr lvl="1"/>
            <a:r>
              <a:rPr lang="de-DE" dirty="0"/>
              <a:t>HGF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57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032FA-1CA5-498E-8B6B-D317214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740AA76-E1D8-494D-B92E-65DF48E8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Not an </a:t>
            </a:r>
            <a:r>
              <a:rPr lang="de-DE" dirty="0" err="1"/>
              <a:t>inverted</a:t>
            </a:r>
            <a:r>
              <a:rPr lang="de-DE" dirty="0"/>
              <a:t> generative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Loss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strengths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HGF</a:t>
            </a:r>
          </a:p>
          <a:p>
            <a:r>
              <a:rPr lang="de-DE" dirty="0"/>
              <a:t>BUT: In </a:t>
            </a:r>
            <a:r>
              <a:rPr lang="de-DE" dirty="0" err="1"/>
              <a:t>principle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invertible</a:t>
            </a:r>
            <a:r>
              <a:rPr lang="de-DE" dirty="0"/>
              <a:t>,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93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3EB9-2F5F-4B78-9055-08B6F6D8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391507-A6BA-4E98-96F7-B8EEDDE6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r>
              <a:rPr lang="de-DE" dirty="0"/>
              <a:t>Self-</a:t>
            </a:r>
            <a:r>
              <a:rPr lang="de-DE" dirty="0" err="1"/>
              <a:t>efficacy</a:t>
            </a:r>
            <a:r>
              <a:rPr lang="de-DE" dirty="0"/>
              <a:t> </a:t>
            </a:r>
            <a:r>
              <a:rPr lang="de-DE" dirty="0" err="1"/>
              <a:t>ratings</a:t>
            </a:r>
            <a:r>
              <a:rPr lang="de-DE" dirty="0"/>
              <a:t> on a simple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5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AE0FD-F53E-473E-B28A-B66D40F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these problems?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08ECF-CEDA-4931-97F5-B95934AE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?</a:t>
            </a:r>
          </a:p>
          <a:p>
            <a:r>
              <a:rPr lang="de-DE" dirty="0" err="1"/>
              <a:t>We</a:t>
            </a:r>
            <a:r>
              <a:rPr lang="de-DE" dirty="0"/>
              <a:t> must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at </a:t>
            </a:r>
            <a:r>
              <a:rPr lang="de-DE" dirty="0" err="1"/>
              <a:t>once</a:t>
            </a:r>
            <a:r>
              <a:rPr lang="de-DE" dirty="0"/>
              <a:t> and also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r>
              <a:rPr lang="de-DE" dirty="0" err="1"/>
              <a:t>How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3C51-282C-4A8C-8281-73777817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7EFB1-4B62-4A04-AE2F-0C8F06A9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Presentations</a:t>
            </a:r>
          </a:p>
          <a:p>
            <a:pPr lvl="1"/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anxiety</a:t>
            </a:r>
            <a:endParaRPr lang="de-DE" dirty="0"/>
          </a:p>
          <a:p>
            <a:pPr lvl="1"/>
            <a:r>
              <a:rPr lang="de-DE" dirty="0" err="1"/>
              <a:t>rejection</a:t>
            </a:r>
            <a:endParaRPr lang="de-DE" dirty="0"/>
          </a:p>
          <a:p>
            <a:r>
              <a:rPr lang="en-US" dirty="0"/>
              <a:t>Workload</a:t>
            </a:r>
          </a:p>
          <a:p>
            <a:r>
              <a:rPr lang="de-DE" dirty="0" err="1"/>
              <a:t>Illnesses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09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330A0-A2BB-4E01-8C74-18AAC9CA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1CA2A-A899-47A7-B76F-83EA89EF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potential behavior of an agent trying to control the environment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No actual data (yet)</a:t>
            </a:r>
          </a:p>
        </p:txBody>
      </p:sp>
    </p:spTree>
    <p:extLst>
      <p:ext uri="{BB962C8B-B14F-4D97-AF65-F5344CB8AC3E}">
        <p14:creationId xmlns:p14="http://schemas.microsoft.com/office/powerpoint/2010/main" val="92873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DB1C-6A0D-4841-8CDC-1976312F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Allostatic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FAFEC1-FB26-46C3-84A0-ED32BDC2E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70" y="1690688"/>
            <a:ext cx="5892800" cy="37846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37028C-4647-4A9E-ADF0-AD9660F2E7BA}"/>
                  </a:ext>
                </a:extLst>
              </p:cNvPr>
              <p:cNvSpPr txBox="1"/>
              <p:nvPr/>
            </p:nvSpPr>
            <p:spPr>
              <a:xfrm>
                <a:off x="5522995" y="1548564"/>
                <a:ext cx="6670609" cy="4471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,) 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𝑃𝐸</m:t>
                                  </m:r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b="0" dirty="0"/>
              </a:p>
              <a:p>
                <a:pPr/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dirty="0"/>
                  <a:t>A</a:t>
                </a:r>
                <a:r>
                  <a:rPr lang="en-US" dirty="0" err="1"/>
                  <a:t>ction</a:t>
                </a:r>
                <a:r>
                  <a:rPr lang="en-US" dirty="0"/>
                  <a:t> is purely based on perception.</a:t>
                </a:r>
              </a:p>
              <a:p>
                <a:r>
                  <a:rPr lang="de-DE" dirty="0" err="1"/>
                  <a:t>Tries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</a:t>
                </a:r>
                <a:r>
                  <a:rPr lang="de-DE" dirty="0" err="1"/>
                  <a:t>surprise</a:t>
                </a:r>
                <a:r>
                  <a:rPr lang="de-DE" dirty="0"/>
                  <a:t> on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37028C-4647-4A9E-ADF0-AD9660F2E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95" y="1548564"/>
                <a:ext cx="6670609" cy="4471160"/>
              </a:xfrm>
              <a:prstGeom prst="rect">
                <a:avLst/>
              </a:prstGeom>
              <a:blipFill>
                <a:blip r:embed="rId3"/>
                <a:stretch>
                  <a:fillRect l="-2102" b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09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97A24-7858-4E5D-BB9B-C9DD5481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in </a:t>
            </a:r>
            <a:r>
              <a:rPr lang="de-DE" dirty="0" err="1"/>
              <a:t>allostatic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30A36-5C81-406F-AC7C-B2451112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Action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endParaRPr lang="de-DE" dirty="0"/>
          </a:p>
          <a:p>
            <a:pPr lvl="1"/>
            <a:r>
              <a:rPr lang="de-DE" dirty="0"/>
              <a:t>(</a:t>
            </a:r>
            <a:r>
              <a:rPr lang="de-DE" dirty="0" err="1"/>
              <a:t>equation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desire</a:t>
            </a:r>
            <a:r>
              <a:rPr lang="de-DE" dirty="0"/>
              <a:t>)</a:t>
            </a:r>
          </a:p>
          <a:p>
            <a:r>
              <a:rPr lang="de-DE" dirty="0"/>
              <a:t>=&gt; </a:t>
            </a:r>
            <a:r>
              <a:rPr lang="de-DE" dirty="0" err="1"/>
              <a:t>reacting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sensory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(</a:t>
            </a:r>
            <a:r>
              <a:rPr lang="de-DE" dirty="0" err="1"/>
              <a:t>image</a:t>
            </a:r>
            <a:r>
              <a:rPr lang="de-DE" dirty="0"/>
              <a:t>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7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30C01-76DF-4838-8F70-EEC04323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perceptual</a:t>
            </a:r>
            <a:r>
              <a:rPr lang="de-DE" dirty="0"/>
              <a:t> </a:t>
            </a:r>
            <a:r>
              <a:rPr lang="de-DE" dirty="0" err="1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459D643-D6EF-43FD-9A47-51681FB524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459D643-D6EF-43FD-9A47-51681FB524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EAB7-2CB2-4DA0-99DE-F64D40C3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this kind of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568B-DC0B-48BB-80E3-99DDF024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adaptive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endParaRPr lang="de-DE" dirty="0"/>
          </a:p>
          <a:p>
            <a:r>
              <a:rPr lang="de-DE" dirty="0"/>
              <a:t>Precision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prior</a:t>
            </a:r>
            <a:r>
              <a:rPr lang="de-DE" dirty="0"/>
              <a:t> belief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endParaRPr lang="de-DE" dirty="0"/>
          </a:p>
          <a:p>
            <a:r>
              <a:rPr lang="de-DE" dirty="0"/>
              <a:t>Not adaptive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31ACD-6E1B-42A8-AE6D-3756B11C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380561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2A645F4-C7C2-4299-821B-0B48FC7E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Breitbild</PresentationFormat>
  <Paragraphs>96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Confidence</vt:lpstr>
      <vt:lpstr>Examples</vt:lpstr>
      <vt:lpstr>Aim</vt:lpstr>
      <vt:lpstr>Allostatic control</vt:lpstr>
      <vt:lpstr>Problems in allostatic control</vt:lpstr>
      <vt:lpstr>Simple perceptual inference</vt:lpstr>
      <vt:lpstr>Problems with this kind of learning</vt:lpstr>
      <vt:lpstr>Solution?</vt:lpstr>
      <vt:lpstr>PowerPoint-Präsentation</vt:lpstr>
      <vt:lpstr>In our case:</vt:lpstr>
      <vt:lpstr>Implementing action</vt:lpstr>
      <vt:lpstr>A good agent knows about her actions.</vt:lpstr>
      <vt:lpstr>Confidence</vt:lpstr>
      <vt:lpstr>Application</vt:lpstr>
      <vt:lpstr>Demo</vt:lpstr>
      <vt:lpstr>Strengths of our approach</vt:lpstr>
      <vt:lpstr>Weaknesses</vt:lpstr>
      <vt:lpstr>What would have been next?</vt:lpstr>
      <vt:lpstr>What about these problems?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</dc:title>
  <dc:creator>Marcel Graetz</dc:creator>
  <cp:lastModifiedBy>Marcel Graetz</cp:lastModifiedBy>
  <cp:revision>18</cp:revision>
  <dcterms:created xsi:type="dcterms:W3CDTF">2018-05-31T08:55:58Z</dcterms:created>
  <dcterms:modified xsi:type="dcterms:W3CDTF">2018-05-31T11:21:44Z</dcterms:modified>
</cp:coreProperties>
</file>