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0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354-4623-4636-B632-84DD1C4CCB4B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CD2C-6836-488B-AF89-C376D64D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4146" y="1017431"/>
            <a:ext cx="10404570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28,22,29,34,32,65,76,22,24,35,36,37,….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064" y="1104970"/>
            <a:ext cx="137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Track 0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3513" y="-58731"/>
            <a:ext cx="1316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Midi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4146" y="1864824"/>
            <a:ext cx="10404570" cy="759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>
                <a:solidFill>
                  <a:prstClr val="white"/>
                </a:solidFill>
              </a:rPr>
              <a:t>………………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64" y="1952363"/>
            <a:ext cx="137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Track 1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1534146" y="2712216"/>
            <a:ext cx="10404570" cy="759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………….…..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64" y="2799755"/>
            <a:ext cx="137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Track 2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1534146" y="3559607"/>
            <a:ext cx="10404570" cy="7598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>
                <a:solidFill>
                  <a:prstClr val="white"/>
                </a:solidFill>
              </a:rPr>
              <a:t>………….…..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064" y="3647146"/>
            <a:ext cx="137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Track 3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1534146" y="4853189"/>
            <a:ext cx="10404570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28,22,29,34,32,65,76,22,24,35,36,37,…..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064" y="4940728"/>
            <a:ext cx="139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Track X</a:t>
            </a:r>
            <a:endParaRPr lang="en-US" sz="3200" b="1" dirty="0"/>
          </a:p>
        </p:txBody>
      </p:sp>
      <p:sp>
        <p:nvSpPr>
          <p:cNvPr id="15" name="Left Bracket 14"/>
          <p:cNvSpPr/>
          <p:nvPr/>
        </p:nvSpPr>
        <p:spPr>
          <a:xfrm rot="16200000">
            <a:off x="2440487" y="4732926"/>
            <a:ext cx="149007" cy="1718548"/>
          </a:xfrm>
          <a:prstGeom prst="leftBracket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6200000">
            <a:off x="3998050" y="5015480"/>
            <a:ext cx="149009" cy="1153437"/>
          </a:xfrm>
          <a:prstGeom prst="leftBracket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16200000">
            <a:off x="4955458" y="5303837"/>
            <a:ext cx="149010" cy="576719"/>
          </a:xfrm>
          <a:prstGeom prst="leftBracket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16200000">
            <a:off x="5624508" y="5303836"/>
            <a:ext cx="149010" cy="576719"/>
          </a:xfrm>
          <a:prstGeom prst="leftBracket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16200000">
            <a:off x="6581917" y="5015477"/>
            <a:ext cx="149011" cy="1153437"/>
          </a:xfrm>
          <a:prstGeom prst="leftBracket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 rot="16200000">
            <a:off x="8176829" y="4666331"/>
            <a:ext cx="149012" cy="1851725"/>
          </a:xfrm>
          <a:prstGeom prst="leftBracket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34146" y="5592193"/>
            <a:ext cx="9315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 smtClean="0"/>
              <a:t>2  ,2  ,2 ,  3  ,3  ,6  ,7  ,2   ,2  ,3  ,3  ,3  ,…..</a:t>
            </a:r>
            <a:endParaRPr lang="en-US" sz="4000" dirty="0"/>
          </a:p>
        </p:txBody>
      </p:sp>
      <p:sp>
        <p:nvSpPr>
          <p:cNvPr id="26" name="Left Bracket 25"/>
          <p:cNvSpPr/>
          <p:nvPr/>
        </p:nvSpPr>
        <p:spPr>
          <a:xfrm rot="5400000">
            <a:off x="4042714" y="-1308692"/>
            <a:ext cx="111850" cy="4990693"/>
          </a:xfrm>
          <a:prstGeom prst="lef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6997" y="652668"/>
            <a:ext cx="93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Notas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4401" y="5653748"/>
            <a:ext cx="165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Notas </a:t>
            </a:r>
            <a:r>
              <a:rPr lang="en-US" b="1" dirty="0" err="1" smtClean="0"/>
              <a:t>Muestreadas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158064" y="652668"/>
            <a:ext cx="11896561" cy="384205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ijonas</dc:creator>
  <cp:lastModifiedBy>ijonas</cp:lastModifiedBy>
  <cp:revision>7</cp:revision>
  <dcterms:created xsi:type="dcterms:W3CDTF">2014-04-05T00:19:34Z</dcterms:created>
  <dcterms:modified xsi:type="dcterms:W3CDTF">2014-04-05T01:34:55Z</dcterms:modified>
</cp:coreProperties>
</file>