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0" r:id="rId3"/>
    <p:sldId id="269" r:id="rId4"/>
    <p:sldId id="259" r:id="rId5"/>
    <p:sldId id="262" r:id="rId6"/>
    <p:sldId id="263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5/11/2014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5/11/2014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5/11/2014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5/11/2014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5/11/2014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5/11/2014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5/11/2014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5/11/2014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5/11/2014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5/11/2014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5/11/2014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5/11/2014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Operaciones</a:t>
            </a:r>
            <a:r>
              <a:rPr lang="en-US" dirty="0" smtClean="0"/>
              <a:t> a </a:t>
            </a:r>
            <a:r>
              <a:rPr lang="en-US" dirty="0" err="1" smtClean="0"/>
              <a:t>nivel</a:t>
            </a:r>
            <a:r>
              <a:rPr lang="en-US" dirty="0" smtClean="0"/>
              <a:t> bit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Teoría</a:t>
            </a:r>
            <a:r>
              <a:rPr lang="en-US" dirty="0" smtClean="0"/>
              <a:t> de la </a:t>
            </a:r>
            <a:r>
              <a:rPr lang="en-US" dirty="0" err="1" smtClean="0"/>
              <a:t>Información</a:t>
            </a:r>
            <a:r>
              <a:rPr lang="en-US" dirty="0" smtClean="0"/>
              <a:t>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Para </a:t>
            </a:r>
            <a:r>
              <a:rPr lang="en-US" i="1" dirty="0" err="1" smtClean="0"/>
              <a:t>comprimir</a:t>
            </a:r>
            <a:r>
              <a:rPr lang="en-US" i="1" dirty="0" smtClean="0"/>
              <a:t> </a:t>
            </a:r>
            <a:r>
              <a:rPr lang="en-US" i="1" dirty="0" err="1" smtClean="0"/>
              <a:t>es</a:t>
            </a:r>
            <a:r>
              <a:rPr lang="en-US" i="1" dirty="0" smtClean="0"/>
              <a:t> </a:t>
            </a:r>
            <a:r>
              <a:rPr lang="en-US" i="1" dirty="0" err="1" smtClean="0"/>
              <a:t>necesario</a:t>
            </a:r>
            <a:r>
              <a:rPr lang="en-US" i="1" dirty="0" smtClean="0"/>
              <a:t> </a:t>
            </a:r>
            <a:r>
              <a:rPr lang="en-US" i="1" dirty="0" err="1" smtClean="0"/>
              <a:t>operar</a:t>
            </a:r>
            <a:r>
              <a:rPr lang="en-US" i="1" dirty="0" smtClean="0"/>
              <a:t> a </a:t>
            </a:r>
            <a:r>
              <a:rPr lang="en-US" i="1" dirty="0" err="1" smtClean="0"/>
              <a:t>nivel</a:t>
            </a:r>
            <a:r>
              <a:rPr lang="en-US" i="1" dirty="0" smtClean="0"/>
              <a:t> bit.</a:t>
            </a:r>
          </a:p>
          <a:p>
            <a:pPr marL="0" indent="0">
              <a:buNone/>
            </a:pPr>
            <a:r>
              <a:rPr lang="en-US" dirty="0" err="1" smtClean="0"/>
              <a:t>Procedimiento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Procesar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simbolo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Recuperar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codificacion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secuencia</a:t>
            </a:r>
            <a:r>
              <a:rPr lang="en-US" dirty="0" smtClean="0"/>
              <a:t> de bits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Empaquetar</a:t>
            </a:r>
            <a:r>
              <a:rPr lang="en-US" dirty="0" smtClean="0"/>
              <a:t> los bits en un char, short, </a:t>
            </a:r>
            <a:r>
              <a:rPr lang="en-US" dirty="0" err="1" smtClean="0"/>
              <a:t>int</a:t>
            </a:r>
            <a:r>
              <a:rPr lang="en-US" dirty="0" smtClean="0"/>
              <a:t>, etc. </a:t>
            </a:r>
            <a:r>
              <a:rPr lang="en-US" dirty="0" err="1" smtClean="0"/>
              <a:t>Haciendo</a:t>
            </a:r>
            <a:r>
              <a:rPr lang="en-US" dirty="0" smtClean="0"/>
              <a:t> </a:t>
            </a:r>
            <a:r>
              <a:rPr lang="en-US" dirty="0" err="1" smtClean="0"/>
              <a:t>corrimientos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operacione</a:t>
            </a:r>
            <a:r>
              <a:rPr lang="en-US" dirty="0" smtClean="0"/>
              <a:t> </a:t>
            </a:r>
            <a:r>
              <a:rPr lang="en-US" dirty="0" err="1" smtClean="0"/>
              <a:t>logicas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Cuando</a:t>
            </a:r>
            <a:r>
              <a:rPr lang="en-US" dirty="0" smtClean="0"/>
              <a:t> se complete se </a:t>
            </a:r>
            <a:r>
              <a:rPr lang="en-US" dirty="0" err="1" smtClean="0"/>
              <a:t>lleva</a:t>
            </a:r>
            <a:r>
              <a:rPr lang="en-US" dirty="0" smtClean="0"/>
              <a:t> al </a:t>
            </a:r>
            <a:r>
              <a:rPr lang="en-US" dirty="0" err="1" smtClean="0"/>
              <a:t>archivo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almacena</a:t>
            </a:r>
            <a:r>
              <a:rPr lang="en-US" dirty="0" smtClean="0"/>
              <a:t> la </a:t>
            </a:r>
            <a:r>
              <a:rPr lang="en-US" dirty="0" err="1" smtClean="0"/>
              <a:t>codificacion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Ahora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, </a:t>
            </a:r>
            <a:r>
              <a:rPr lang="en-US" dirty="0" err="1" smtClean="0"/>
              <a:t>codificación</a:t>
            </a:r>
            <a:endParaRPr lang="en-US" dirty="0"/>
          </a:p>
        </p:txBody>
      </p:sp>
      <p:pic>
        <p:nvPicPr>
          <p:cNvPr id="8" name="Picture 2" descr="http://www.velgrotechnologies.com/img/demo_ic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286" y="4831680"/>
            <a:ext cx="2349924" cy="221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64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Practico</a:t>
            </a:r>
            <a:r>
              <a:rPr lang="en-US" dirty="0" smtClean="0"/>
              <a:t> 4 – </a:t>
            </a:r>
            <a:r>
              <a:rPr lang="en-US" dirty="0" err="1" smtClean="0"/>
              <a:t>Ej</a:t>
            </a:r>
            <a:r>
              <a:rPr lang="en-US" dirty="0" smtClean="0"/>
              <a:t>.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/>
              <a:t>Aplique el método de </a:t>
            </a:r>
            <a:r>
              <a:rPr lang="es-ES_tradnl" dirty="0" err="1"/>
              <a:t>Huffman</a:t>
            </a:r>
            <a:r>
              <a:rPr lang="es-ES_tradnl" dirty="0"/>
              <a:t> (</a:t>
            </a:r>
            <a:r>
              <a:rPr lang="es-ES_tradnl" dirty="0" err="1"/>
              <a:t>semi</a:t>
            </a:r>
            <a:r>
              <a:rPr lang="es-ES_tradnl" dirty="0"/>
              <a:t>-estático), para codificar la imagen del ej. 1 del TP2. Genere el árbol de </a:t>
            </a:r>
            <a:r>
              <a:rPr lang="es-ES_tradnl" dirty="0" err="1"/>
              <a:t>Huffman</a:t>
            </a:r>
            <a:r>
              <a:rPr lang="es-ES_tradnl" dirty="0"/>
              <a:t> y la secuencia de bits que codifica la secuencia de </a:t>
            </a:r>
            <a:r>
              <a:rPr lang="es-ES_tradnl" dirty="0" err="1"/>
              <a:t>pixels</a:t>
            </a:r>
            <a:r>
              <a:rPr lang="es-ES_tradnl" dirty="0"/>
              <a:t> dada. Calcule el </a:t>
            </a:r>
            <a:r>
              <a:rPr lang="es-ES_tradnl" dirty="0" smtClean="0"/>
              <a:t>rendimiento </a:t>
            </a:r>
            <a:r>
              <a:rPr lang="es-ES_tradnl" dirty="0"/>
              <a:t>y analice</a:t>
            </a:r>
            <a:r>
              <a:rPr lang="es-ES_tradnl" dirty="0" smtClean="0"/>
              <a:t>.</a:t>
            </a:r>
          </a:p>
          <a:p>
            <a:pPr lvl="0"/>
            <a:r>
              <a:rPr lang="es-ES_tradnl" dirty="0" smtClean="0"/>
              <a:t>Imagen:</a:t>
            </a:r>
            <a:endParaRPr lang="es-ES_tradnl" dirty="0"/>
          </a:p>
          <a:p>
            <a:pPr marL="0" lvl="0" indent="0" algn="ctr">
              <a:buNone/>
            </a:pPr>
            <a:r>
              <a:rPr lang="en-US" sz="1800" dirty="0"/>
              <a:t>c3 c0 </a:t>
            </a:r>
            <a:r>
              <a:rPr lang="en-US" sz="1800" dirty="0" err="1"/>
              <a:t>c0</a:t>
            </a:r>
            <a:r>
              <a:rPr lang="en-US" sz="1800" dirty="0"/>
              <a:t> c1 c3 c0 </a:t>
            </a:r>
            <a:r>
              <a:rPr lang="en-US" sz="1800" dirty="0" err="1"/>
              <a:t>c0</a:t>
            </a:r>
            <a:r>
              <a:rPr lang="en-US" sz="1800" dirty="0"/>
              <a:t> </a:t>
            </a:r>
            <a:r>
              <a:rPr lang="en-US" sz="1800" dirty="0" err="1"/>
              <a:t>c0</a:t>
            </a:r>
            <a:r>
              <a:rPr lang="en-US" sz="1800" dirty="0"/>
              <a:t> </a:t>
            </a:r>
            <a:r>
              <a:rPr lang="en-US" sz="1800" dirty="0" err="1"/>
              <a:t>c0</a:t>
            </a:r>
            <a:r>
              <a:rPr lang="en-US" sz="1800" dirty="0"/>
              <a:t> </a:t>
            </a:r>
            <a:r>
              <a:rPr lang="en-US" sz="1800" dirty="0" err="1"/>
              <a:t>c0</a:t>
            </a:r>
            <a:r>
              <a:rPr lang="en-US" sz="1800" dirty="0"/>
              <a:t> </a:t>
            </a:r>
            <a:r>
              <a:rPr lang="en-US" sz="1800" dirty="0" err="1"/>
              <a:t>c0</a:t>
            </a:r>
            <a:r>
              <a:rPr lang="en-US" sz="1800" dirty="0"/>
              <a:t> </a:t>
            </a:r>
            <a:r>
              <a:rPr lang="en-US" sz="1800" dirty="0" err="1"/>
              <a:t>c0</a:t>
            </a:r>
            <a:r>
              <a:rPr lang="en-US" sz="1800" dirty="0"/>
              <a:t> </a:t>
            </a:r>
            <a:r>
              <a:rPr lang="en-US" sz="1800" dirty="0" err="1"/>
              <a:t>c0</a:t>
            </a:r>
            <a:r>
              <a:rPr lang="en-US" sz="1800" dirty="0"/>
              <a:t> c1 c3 c0 </a:t>
            </a:r>
            <a:r>
              <a:rPr lang="en-US" sz="1800" dirty="0" err="1"/>
              <a:t>c0</a:t>
            </a:r>
            <a:r>
              <a:rPr lang="en-US" sz="1800" dirty="0"/>
              <a:t> </a:t>
            </a:r>
            <a:r>
              <a:rPr lang="en-US" sz="1800" dirty="0" err="1"/>
              <a:t>c0</a:t>
            </a:r>
            <a:r>
              <a:rPr lang="en-US" sz="1800" dirty="0"/>
              <a:t> c1 c3 c0 </a:t>
            </a:r>
            <a:r>
              <a:rPr lang="en-US" sz="1800" dirty="0" err="1"/>
              <a:t>c0</a:t>
            </a:r>
            <a:r>
              <a:rPr lang="en-US" sz="1800" dirty="0"/>
              <a:t> </a:t>
            </a:r>
            <a:r>
              <a:rPr lang="en-US" sz="1800" dirty="0" err="1"/>
              <a:t>c0</a:t>
            </a:r>
            <a:r>
              <a:rPr lang="en-US" sz="1800" dirty="0"/>
              <a:t> c1 c3 c2 c3 c2 c3 c2 c3 </a:t>
            </a:r>
            <a:r>
              <a:rPr lang="en-US" sz="1800" dirty="0" smtClean="0"/>
              <a:t>c2</a:t>
            </a:r>
          </a:p>
          <a:p>
            <a:r>
              <a:rPr lang="en-US" sz="1800" dirty="0" err="1" smtClean="0"/>
              <a:t>Distribución</a:t>
            </a:r>
            <a:r>
              <a:rPr lang="en-US" sz="1800" dirty="0" smtClean="0"/>
              <a:t>:</a:t>
            </a:r>
          </a:p>
          <a:p>
            <a:pPr marL="0" lvl="0" indent="0">
              <a:buNone/>
            </a:pPr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898295" y="4927528"/>
                <a:ext cx="553037" cy="482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295" y="4927528"/>
                <a:ext cx="553037" cy="4825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898295" y="4342858"/>
                <a:ext cx="553037" cy="482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295" y="4342858"/>
                <a:ext cx="553037" cy="4825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898294" y="5459832"/>
                <a:ext cx="553037" cy="482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294" y="5459832"/>
                <a:ext cx="553037" cy="4825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898293" y="5992136"/>
                <a:ext cx="553037" cy="478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293" y="5992136"/>
                <a:ext cx="553037" cy="4788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ket 8"/>
          <p:cNvSpPr/>
          <p:nvPr/>
        </p:nvSpPr>
        <p:spPr>
          <a:xfrm>
            <a:off x="5705339" y="4342858"/>
            <a:ext cx="192954" cy="212812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/>
          <p:cNvSpPr/>
          <p:nvPr/>
        </p:nvSpPr>
        <p:spPr>
          <a:xfrm flipH="1">
            <a:off x="6412693" y="4342858"/>
            <a:ext cx="192954" cy="212812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24079" y="4456094"/>
            <a:ext cx="29174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C</a:t>
            </a:r>
            <a:r>
              <a:rPr lang="en-US" sz="1600" dirty="0" smtClean="0"/>
              <a:t>0</a:t>
            </a:r>
            <a:endParaRPr lang="en-US" sz="2400" dirty="0"/>
          </a:p>
        </p:txBody>
      </p:sp>
      <p:sp>
        <p:nvSpPr>
          <p:cNvPr id="15" name="Left Bracket 14"/>
          <p:cNvSpPr/>
          <p:nvPr/>
        </p:nvSpPr>
        <p:spPr>
          <a:xfrm>
            <a:off x="4019799" y="4342858"/>
            <a:ext cx="192954" cy="212812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ket 15"/>
          <p:cNvSpPr/>
          <p:nvPr/>
        </p:nvSpPr>
        <p:spPr>
          <a:xfrm flipH="1">
            <a:off x="4727153" y="4342858"/>
            <a:ext cx="192954" cy="212812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350592" y="4994417"/>
            <a:ext cx="29174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C</a:t>
            </a:r>
            <a:r>
              <a:rPr lang="en-US" sz="1600" dirty="0" smtClean="0"/>
              <a:t>1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330024" y="5493276"/>
            <a:ext cx="29174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C</a:t>
            </a:r>
            <a:r>
              <a:rPr lang="en-US" sz="1600" dirty="0" smtClean="0"/>
              <a:t>2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338929" y="6001601"/>
            <a:ext cx="29174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C</a:t>
            </a:r>
            <a:r>
              <a:rPr lang="en-US" sz="1600" dirty="0" smtClean="0"/>
              <a:t>3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136169" y="4927528"/>
            <a:ext cx="32220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 smtClean="0"/>
              <a:t>=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097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Semi-</a:t>
            </a:r>
            <a:r>
              <a:rPr lang="en-US" dirty="0" err="1" smtClean="0"/>
              <a:t>Estático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</a:t>
            </a:r>
            <a:r>
              <a:rPr lang="en-US" sz="4400" baseline="-25000" dirty="0" smtClean="0"/>
              <a:t>0</a:t>
            </a:r>
          </a:p>
          <a:p>
            <a:r>
              <a:rPr lang="en-US" sz="4400" dirty="0" smtClean="0"/>
              <a:t>C</a:t>
            </a:r>
            <a:r>
              <a:rPr lang="en-US" sz="4400" baseline="-25000" dirty="0" smtClean="0"/>
              <a:t>3</a:t>
            </a:r>
          </a:p>
          <a:p>
            <a:r>
              <a:rPr lang="en-US" sz="4400" dirty="0" smtClean="0"/>
              <a:t>C</a:t>
            </a:r>
            <a:r>
              <a:rPr lang="en-US" sz="4400" baseline="-25000" dirty="0"/>
              <a:t>1</a:t>
            </a:r>
            <a:endParaRPr lang="en-US" sz="4400" baseline="-25000" dirty="0" smtClean="0"/>
          </a:p>
          <a:p>
            <a:r>
              <a:rPr lang="en-US" sz="4400" dirty="0" smtClean="0"/>
              <a:t>C</a:t>
            </a:r>
            <a:r>
              <a:rPr lang="en-US" sz="4400" baseline="-25000" dirty="0" smtClean="0"/>
              <a:t>2</a:t>
            </a:r>
            <a:endParaRPr lang="en-US" sz="4400" baseline="-250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2796101" y="2130022"/>
            <a:ext cx="7760773" cy="2610790"/>
            <a:chOff x="1997612" y="2130022"/>
            <a:chExt cx="7760773" cy="261079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997612" y="4740812"/>
              <a:ext cx="173032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997612" y="4049150"/>
              <a:ext cx="2477103" cy="2743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3698613" y="4049150"/>
              <a:ext cx="0" cy="69166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997612" y="3309425"/>
              <a:ext cx="4763796" cy="3317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997612" y="2457274"/>
              <a:ext cx="7197903" cy="1085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175716" y="3366879"/>
              <a:ext cx="12879" cy="73972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8138400" y="2470442"/>
              <a:ext cx="12879" cy="89643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230969" y="4101185"/>
              <a:ext cx="976944" cy="680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188607" y="3365184"/>
              <a:ext cx="976944" cy="680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/>
                <p:cNvSpPr/>
                <p:nvPr/>
              </p:nvSpPr>
              <p:spPr>
                <a:xfrm>
                  <a:off x="9267545" y="2130022"/>
                  <a:ext cx="49084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7545" y="2130022"/>
                  <a:ext cx="490840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2086641" y="3771607"/>
                <a:ext cx="553037" cy="482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641" y="3771607"/>
                <a:ext cx="553037" cy="4825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9724570" y="3342599"/>
            <a:ext cx="22940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Código</a:t>
            </a:r>
            <a:r>
              <a:rPr lang="en-US" sz="2800" dirty="0" smtClean="0"/>
              <a:t> Huffman</a:t>
            </a:r>
          </a:p>
          <a:p>
            <a:endParaRPr lang="en-US" sz="2800" dirty="0" smtClean="0"/>
          </a:p>
          <a:p>
            <a:r>
              <a:rPr lang="en-US" sz="2800" dirty="0" smtClean="0"/>
              <a:t>C</a:t>
            </a:r>
            <a:r>
              <a:rPr lang="en-US" sz="2800" baseline="-25000" dirty="0" smtClean="0"/>
              <a:t>0 </a:t>
            </a:r>
            <a:r>
              <a:rPr lang="en-US" sz="2800" dirty="0" smtClean="0"/>
              <a:t>= 1</a:t>
            </a:r>
            <a:endParaRPr lang="en-US" sz="2800" dirty="0"/>
          </a:p>
          <a:p>
            <a:r>
              <a:rPr lang="en-US" sz="2800" dirty="0" smtClean="0"/>
              <a:t>C</a:t>
            </a:r>
            <a:r>
              <a:rPr lang="en-US" sz="2800" baseline="-25000" dirty="0" smtClean="0"/>
              <a:t>1 </a:t>
            </a:r>
            <a:r>
              <a:rPr lang="en-US" sz="2800" dirty="0" smtClean="0"/>
              <a:t>= 001</a:t>
            </a:r>
            <a:r>
              <a:rPr lang="en-US" sz="2800" baseline="-25000" dirty="0" smtClean="0"/>
              <a:t> </a:t>
            </a:r>
            <a:br>
              <a:rPr lang="en-US" sz="2800" baseline="-25000" dirty="0" smtClean="0"/>
            </a:br>
            <a:r>
              <a:rPr lang="en-US" sz="2800" dirty="0" smtClean="0"/>
              <a:t>C</a:t>
            </a:r>
            <a:r>
              <a:rPr lang="en-US" sz="2800" baseline="-25000" dirty="0" smtClean="0"/>
              <a:t>2 </a:t>
            </a:r>
            <a:r>
              <a:rPr lang="en-US" sz="2800" dirty="0" smtClean="0"/>
              <a:t>= 000</a:t>
            </a:r>
          </a:p>
          <a:p>
            <a:r>
              <a:rPr lang="en-US" sz="2800" dirty="0" smtClean="0"/>
              <a:t>C</a:t>
            </a:r>
            <a:r>
              <a:rPr lang="en-US" sz="2800" baseline="-25000" dirty="0" smtClean="0"/>
              <a:t>3  </a:t>
            </a:r>
            <a:r>
              <a:rPr lang="en-US" sz="2800" dirty="0" smtClean="0"/>
              <a:t>= 01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/>
              <p:cNvSpPr/>
              <p:nvPr/>
            </p:nvSpPr>
            <p:spPr>
              <a:xfrm>
                <a:off x="8220644" y="2515818"/>
                <a:ext cx="404278" cy="40011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644" y="2515818"/>
                <a:ext cx="40427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8221913" y="3499284"/>
                <a:ext cx="404278" cy="40011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913" y="3499284"/>
                <a:ext cx="404278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/>
              <p:cNvSpPr/>
              <p:nvPr/>
            </p:nvSpPr>
            <p:spPr>
              <a:xfrm>
                <a:off x="6257082" y="4194926"/>
                <a:ext cx="404278" cy="40011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082" y="4194926"/>
                <a:ext cx="404278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3284055" y="4866917"/>
                <a:ext cx="404278" cy="40011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055" y="4866917"/>
                <a:ext cx="404278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6257082" y="3399613"/>
                <a:ext cx="404278" cy="40011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082" y="3399613"/>
                <a:ext cx="404278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3284055" y="4109529"/>
                <a:ext cx="404278" cy="40011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055" y="4109529"/>
                <a:ext cx="404278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2088261" y="4394981"/>
                <a:ext cx="553037" cy="482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61" y="4394981"/>
                <a:ext cx="553037" cy="48256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2071141" y="3034039"/>
                <a:ext cx="553037" cy="482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141" y="3034039"/>
                <a:ext cx="553037" cy="4825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2086150" y="2258733"/>
                <a:ext cx="553037" cy="482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150" y="2258733"/>
                <a:ext cx="553037" cy="48256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5396016" y="3821582"/>
                <a:ext cx="553037" cy="482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016" y="3821582"/>
                <a:ext cx="553037" cy="48256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7480261" y="3068141"/>
                <a:ext cx="553037" cy="482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261" y="3068141"/>
                <a:ext cx="553037" cy="48256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1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Rendimiento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sz="2800" b="0" dirty="0" smtClean="0"/>
              </a:p>
              <a:p>
                <a:pPr marL="0" indent="0">
                  <a:buNone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1,75</m:t>
                      </m:r>
                    </m:oMath>
                  </m:oMathPara>
                </a14:m>
                <a:endParaRPr lang="en-US" sz="2800" b="0" dirty="0" smtClean="0"/>
              </a:p>
              <a:p>
                <a:pPr marL="0" indent="0">
                  <a:buNone/>
                </a:pPr>
                <a:endParaRPr lang="en-US" sz="2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 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∗3+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∗3+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∗2+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en-US" sz="2800" b="0" dirty="0" smtClean="0"/>
              </a:p>
              <a:p>
                <a:pPr marL="0" indent="0">
                  <a:buNone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≥ =1,75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548808" y="810619"/>
                <a:ext cx="2789720" cy="9419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808" y="810619"/>
                <a:ext cx="2789720" cy="9419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8338528" y="4345084"/>
                <a:ext cx="2789720" cy="987322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1,75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1,75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528" y="4345084"/>
                <a:ext cx="2789720" cy="9873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484535" y="6222765"/>
            <a:ext cx="8643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Como &lt;L&gt; = H(S) el rendimiento es máximo y por lo tanto la redundancia mínima.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966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¿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pasa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guardo</a:t>
            </a:r>
            <a:r>
              <a:rPr lang="en-US" dirty="0" smtClean="0"/>
              <a:t> la </a:t>
            </a:r>
            <a:r>
              <a:rPr lang="en-US" dirty="0" err="1" smtClean="0"/>
              <a:t>codificación</a:t>
            </a:r>
            <a:r>
              <a:rPr lang="en-US" dirty="0" smtClean="0"/>
              <a:t> en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plano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Supongamos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codifico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r>
              <a:rPr lang="en-US" sz="2800" dirty="0" smtClean="0"/>
              <a:t>S</a:t>
            </a:r>
            <a:r>
              <a:rPr lang="en-US" sz="1800" dirty="0" smtClean="0"/>
              <a:t>2</a:t>
            </a:r>
            <a:r>
              <a:rPr lang="en-US" sz="2800" dirty="0" smtClean="0"/>
              <a:t>-S</a:t>
            </a:r>
            <a:r>
              <a:rPr lang="en-US" sz="1800" dirty="0" smtClean="0"/>
              <a:t>1</a:t>
            </a:r>
            <a:r>
              <a:rPr lang="en-US" sz="2800" dirty="0" smtClean="0"/>
              <a:t>-S</a:t>
            </a:r>
            <a:r>
              <a:rPr lang="en-US" sz="1800" dirty="0" smtClean="0"/>
              <a:t>2</a:t>
            </a:r>
            <a:r>
              <a:rPr lang="en-US" sz="2800" dirty="0" smtClean="0"/>
              <a:t>-S</a:t>
            </a:r>
            <a:r>
              <a:rPr lang="en-US" sz="1800" dirty="0" smtClean="0"/>
              <a:t>1</a:t>
            </a:r>
            <a:r>
              <a:rPr lang="en-US" sz="2800" dirty="0" smtClean="0"/>
              <a:t>-S</a:t>
            </a:r>
            <a:r>
              <a:rPr lang="en-US" sz="1800" dirty="0" smtClean="0"/>
              <a:t>2</a:t>
            </a:r>
            <a:r>
              <a:rPr lang="en-US" sz="2800" dirty="0" smtClean="0"/>
              <a:t>-S</a:t>
            </a:r>
            <a:r>
              <a:rPr lang="en-US" sz="1800" dirty="0" smtClean="0"/>
              <a:t>1</a:t>
            </a:r>
            <a:r>
              <a:rPr lang="en-US" sz="2800" dirty="0" smtClean="0"/>
              <a:t>-S</a:t>
            </a:r>
            <a:r>
              <a:rPr lang="en-US" sz="1800" dirty="0" smtClean="0"/>
              <a:t>2</a:t>
            </a:r>
            <a:r>
              <a:rPr lang="en-US" sz="2800" dirty="0" smtClean="0"/>
              <a:t>-S</a:t>
            </a:r>
            <a:r>
              <a:rPr lang="en-US" sz="1800" dirty="0" smtClean="0"/>
              <a:t>1</a:t>
            </a:r>
            <a:r>
              <a:rPr lang="en-US" sz="2800" dirty="0" smtClean="0"/>
              <a:t>-S</a:t>
            </a:r>
            <a:r>
              <a:rPr lang="en-US" sz="1800" dirty="0" smtClean="0"/>
              <a:t>2</a:t>
            </a:r>
            <a:r>
              <a:rPr lang="en-US" sz="2800" dirty="0" smtClean="0"/>
              <a:t>-S</a:t>
            </a:r>
            <a:r>
              <a:rPr lang="en-US" sz="1800" dirty="0" smtClean="0"/>
              <a:t>1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 err="1" smtClean="0"/>
              <a:t>Codificado</a:t>
            </a:r>
            <a:endParaRPr lang="en-US" dirty="0" smtClean="0"/>
          </a:p>
          <a:p>
            <a:pPr marL="0" indent="0" algn="ctr">
              <a:buNone/>
            </a:pPr>
            <a:r>
              <a:rPr lang="en-US" sz="2800" dirty="0" smtClean="0"/>
              <a:t>000-001-000-001-000-001-000-001-000-001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01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Logica</a:t>
            </a:r>
            <a:r>
              <a:rPr lang="en-US" dirty="0" smtClean="0"/>
              <a:t> </a:t>
            </a:r>
            <a:r>
              <a:rPr lang="en-US" dirty="0" err="1" smtClean="0"/>
              <a:t>Binaria</a:t>
            </a:r>
            <a:r>
              <a:rPr lang="en-US" dirty="0" smtClean="0"/>
              <a:t> – AND &amp;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Aplicación</a:t>
            </a:r>
            <a:r>
              <a:rPr lang="en-US" dirty="0" smtClean="0"/>
              <a:t>: </a:t>
            </a:r>
            <a:r>
              <a:rPr lang="en-US" dirty="0" err="1" smtClean="0"/>
              <a:t>Eliminar</a:t>
            </a:r>
            <a:r>
              <a:rPr lang="en-US" dirty="0" smtClean="0"/>
              <a:t> bits de un operando.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Aplicación</a:t>
            </a:r>
            <a:r>
              <a:rPr lang="en-US" dirty="0"/>
              <a:t>: </a:t>
            </a:r>
            <a:r>
              <a:rPr lang="en-US" dirty="0" err="1" smtClean="0"/>
              <a:t>Averiguar</a:t>
            </a:r>
            <a:r>
              <a:rPr lang="en-US" dirty="0" smtClean="0"/>
              <a:t> el valor del bit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posición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578" y="2719364"/>
            <a:ext cx="4601879" cy="13503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53825" y="2730321"/>
            <a:ext cx="296214" cy="1262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32749" y="2719364"/>
            <a:ext cx="296214" cy="1262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633" y="4833023"/>
            <a:ext cx="4447824" cy="168106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50416" y="5042492"/>
            <a:ext cx="296214" cy="1262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42217" y="5066102"/>
            <a:ext cx="296214" cy="1262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7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60" y="2887757"/>
            <a:ext cx="3358603" cy="14593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Logica</a:t>
            </a:r>
            <a:r>
              <a:rPr lang="en-US" dirty="0" smtClean="0"/>
              <a:t> </a:t>
            </a:r>
            <a:r>
              <a:rPr lang="en-US" dirty="0" err="1" smtClean="0"/>
              <a:t>Binaria</a:t>
            </a:r>
            <a:r>
              <a:rPr lang="en-US" dirty="0" smtClean="0"/>
              <a:t> – OR |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Aplicación</a:t>
            </a:r>
            <a:r>
              <a:rPr lang="en-US" dirty="0" smtClean="0"/>
              <a:t>: </a:t>
            </a:r>
            <a:r>
              <a:rPr lang="en-US" dirty="0" err="1" smtClean="0"/>
              <a:t>Eliminar</a:t>
            </a:r>
            <a:r>
              <a:rPr lang="en-US" dirty="0" smtClean="0"/>
              <a:t> bits de un operando.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823656" y="3048305"/>
            <a:ext cx="296214" cy="1262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7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&lt;&lt; N </a:t>
            </a:r>
            <a:r>
              <a:rPr lang="en-US" dirty="0" err="1" smtClean="0"/>
              <a:t>Desplaza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 bits N </a:t>
            </a:r>
            <a:r>
              <a:rPr lang="en-US" dirty="0" err="1" smtClean="0"/>
              <a:t>posiciones</a:t>
            </a:r>
            <a:r>
              <a:rPr lang="en-US" dirty="0" smtClean="0"/>
              <a:t> a </a:t>
            </a:r>
            <a:r>
              <a:rPr lang="en-US" dirty="0" err="1" smtClean="0"/>
              <a:t>izquierda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 N </a:t>
            </a:r>
            <a:r>
              <a:rPr lang="en-US" dirty="0" err="1" smtClean="0"/>
              <a:t>Desplaza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 bits N </a:t>
            </a:r>
            <a:r>
              <a:rPr lang="en-US" dirty="0" err="1" smtClean="0"/>
              <a:t>posiciones</a:t>
            </a:r>
            <a:r>
              <a:rPr lang="en-US" dirty="0" smtClean="0"/>
              <a:t> a </a:t>
            </a:r>
            <a:r>
              <a:rPr lang="en-US" dirty="0" err="1" smtClean="0"/>
              <a:t>derecha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N no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negativo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desplaza</a:t>
            </a:r>
            <a:r>
              <a:rPr lang="en-US" dirty="0" smtClean="0"/>
              <a:t> se </a:t>
            </a:r>
            <a:r>
              <a:rPr lang="en-US" dirty="0" err="1" smtClean="0"/>
              <a:t>completa</a:t>
            </a:r>
            <a:r>
              <a:rPr lang="en-US" dirty="0" smtClean="0"/>
              <a:t> con 0 (ceros) el </a:t>
            </a:r>
            <a:r>
              <a:rPr lang="en-US" dirty="0" err="1" smtClean="0"/>
              <a:t>lado</a:t>
            </a:r>
            <a:r>
              <a:rPr lang="en-US" dirty="0" smtClean="0"/>
              <a:t> </a:t>
            </a:r>
            <a:r>
              <a:rPr lang="en-US" dirty="0" err="1" smtClean="0"/>
              <a:t>opuesto</a:t>
            </a:r>
            <a:r>
              <a:rPr lang="en-US" dirty="0" smtClean="0"/>
              <a:t> (No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rotacion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Ejemplo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Desplazamientos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927" y="4766348"/>
            <a:ext cx="8418449" cy="78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- Java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078" y="1968174"/>
            <a:ext cx="8381836" cy="28356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9848" y="5941367"/>
            <a:ext cx="8132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Nota: Un char en Java </a:t>
            </a:r>
            <a:r>
              <a:rPr lang="en-US" sz="2400" i="1" dirty="0" err="1" smtClean="0"/>
              <a:t>tiene</a:t>
            </a:r>
            <a:r>
              <a:rPr lang="en-US" sz="2400" i="1" dirty="0" smtClean="0"/>
              <a:t> 16 bits / en C++ </a:t>
            </a:r>
            <a:r>
              <a:rPr lang="en-US" sz="2400" i="1" dirty="0" err="1" smtClean="0"/>
              <a:t>tiene</a:t>
            </a:r>
            <a:r>
              <a:rPr lang="en-US" sz="2400" i="1" dirty="0" smtClean="0"/>
              <a:t> 8 bits.</a:t>
            </a:r>
            <a:endParaRPr lang="en-US" sz="2400" i="1" dirty="0"/>
          </a:p>
        </p:txBody>
      </p:sp>
      <p:pic>
        <p:nvPicPr>
          <p:cNvPr id="2050" name="Picture 2" descr="http://www.velgrotechnologies.com/img/demo_icon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286" y="4831680"/>
            <a:ext cx="2349924" cy="221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89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116</TotalTime>
  <Words>340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Georgia</vt:lpstr>
      <vt:lpstr>Trebuchet MS</vt:lpstr>
      <vt:lpstr>Wingdings</vt:lpstr>
      <vt:lpstr>Wood Type</vt:lpstr>
      <vt:lpstr>Operaciones a nivel bit</vt:lpstr>
      <vt:lpstr>Practico 4 – Ej. 1</vt:lpstr>
      <vt:lpstr>Huffman Semi-Estático</vt:lpstr>
      <vt:lpstr>Rendimiento</vt:lpstr>
      <vt:lpstr>¿Que pasa si guardo la codificación en texto plano?</vt:lpstr>
      <vt:lpstr>Logica Binaria – AND &amp;</vt:lpstr>
      <vt:lpstr>Logica Binaria – OR |</vt:lpstr>
      <vt:lpstr>Desplazamientos</vt:lpstr>
      <vt:lpstr>Ejemplo - Java</vt:lpstr>
      <vt:lpstr>Ahora si, codificación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Operaciones a nivel bit</dc:title>
  <dc:creator>ijonas</dc:creator>
  <cp:lastModifiedBy>ijonas</cp:lastModifiedBy>
  <cp:revision>12</cp:revision>
  <dcterms:created xsi:type="dcterms:W3CDTF">2014-05-11T18:31:00Z</dcterms:created>
  <dcterms:modified xsi:type="dcterms:W3CDTF">2014-05-11T20:27:28Z</dcterms:modified>
</cp:coreProperties>
</file>