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EF2F-F7C6-42D8-8760-00CC0D49D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C1C4D-EBB6-4C53-AE97-72B062B73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95893-70E0-48A6-8400-DB524F52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4BA43-2E1B-4992-BA1C-C8AD8ECC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5DA6-4FFD-4D7D-A809-AD652019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6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0BA-6B4F-4BD4-925C-D4BF2388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C491F-0278-403A-B1DD-0CE1531F9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7BF47-7D92-40FE-B628-64E0F094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2ED2-89E6-438E-81CB-30F95750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F973-E896-43F8-8ED3-327DD3D0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1838A7-DBEE-40A8-9D44-54D747E6EC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1A301-AB88-4408-84E1-C8D8C3ED0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924B-4004-4E5F-86E4-B070CCEE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5383-855C-4F07-BDF4-0A7C8877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C8E9-3A97-4198-8204-6A4AA373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483E-D499-432F-AA21-5672BEE5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E4093-C082-4526-B85D-62585AD1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22151-D1D3-4435-BF2A-60384A5C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FADF-9FB1-4892-992B-EF99980A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6E51-1378-4FAD-8AF9-61CDC5A4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CD05-BA49-4170-BF7F-10D07603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19B7-A084-4497-A37D-320849E2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1CA-4AA7-4247-B93B-5E748810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90B0-E898-494D-832A-9D19D305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FA7D8-0506-40B6-ABBC-71E53AB7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7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2032-FBB7-4FEE-B2B5-58D31D4D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37E6-2E88-46A2-B624-FB91B7EFB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6800-D5B0-4CE5-B820-967A69414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FF328-1B74-46A0-A4DF-67C17325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6858B-E374-4A1D-9CAB-634AA0A5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ABF4-9211-41DA-9525-4D2545A6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DB60-3D12-4304-BCA1-CBE47440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5E8B2-EBDB-4547-9CFB-755059EF2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4991C-D659-45AF-BB95-92A5A8B73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E7009-E756-49CA-9A3F-A9E9BE891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C78A-5575-45C6-BEF3-900EDD298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828D5-86D9-425B-99B4-24D73FB0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0A669-D165-4ABB-A6F4-7374E2C7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8DB04-57DD-4FB2-A15F-C7644480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C04B-0197-40C0-AAD4-01462401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88BF4-51FA-430B-A3E0-AB48BF63E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7DE9D-E5B8-469F-9247-DC5A274E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30B83-E429-4CDD-8E91-DD2EFC96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0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F2ECC-F03E-410D-B0A4-58A894AC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92FAE-B8BA-40CB-B577-EEA026F1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1C121-528C-491F-8415-3EDD94F7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2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3D36-F191-4A86-8AE3-E3AE634B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BA05-DD25-4754-99F4-C032E371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850AE-5034-48BB-A35D-81E6FDE31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CA573-DA61-49B4-8A7E-4AD2F097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3C3E1-15AC-412C-BFB4-33893A49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91FA-08A9-4E0D-825B-97D644F3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7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597F-9DEE-44F5-BA22-0BBFA5E9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025EB-9206-468F-A5E3-1B64E5AB1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8BECD-AE9C-44F8-9337-3B838FD61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0EE73-D03E-4D5A-85E7-76B9C633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9393C-7696-4C5D-B6AF-BA620D88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D2CCD-92EE-4802-81BF-57AAFD8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31042-244B-45C7-9664-3F8D4BDA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16951-92B0-4EBD-AE23-DB88FA2D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2F23-C757-4289-87CC-54A83347C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6556-8EDF-4D47-AED2-936042BADE9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70FE-4913-4833-9BA7-FF3786FDB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68E4-E7D0-4266-9660-61B04DEFF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35D2C-66DC-482D-B142-12AB70F45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6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D1A5D-95CC-4DE8-AD6D-6E35100D5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A18BD8-5A38-4D8A-A7F0-EDD09FF918E6}"/>
              </a:ext>
            </a:extLst>
          </p:cNvPr>
          <p:cNvSpPr txBox="1">
            <a:spLocks/>
          </p:cNvSpPr>
          <p:nvPr/>
        </p:nvSpPr>
        <p:spPr>
          <a:xfrm>
            <a:off x="1003184" y="1113610"/>
            <a:ext cx="1018563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Prevención de Evasión (Churn) en Servicios de Telecomunicaciones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F6A17A-C0FA-4547-ACA9-6DC5BD9CA2FD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>
                <a:latin typeface="Segoe UI" panose="020B0502040204020203" pitchFamily="34" charset="0"/>
                <a:cs typeface="Segoe UI" panose="020B0502040204020203" pitchFamily="34" charset="0"/>
              </a:rPr>
              <a:t>Factores determinantes de abandono y como prevenirlos.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79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67700F3-7A24-44BE-9E0F-14FF3D674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04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CF0F385-4437-4698-9531-290AD6AE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6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E98F05B-347C-4E40-8F5B-3D82A8AFE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7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BD7A003-F6E4-44B7-8AC9-EB2ADBFE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49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C8D539E-1A49-483B-B3F8-2E183A30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0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88D61EF-4E1E-4E18-A485-A70E52952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29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7BAB445-3238-4594-B439-06B44207E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91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EB5C82D-4573-4F9D-8823-A9667848C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7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9E668BC-FFD1-48FD-9319-7C806CFBB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5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B946FEE9-1B26-4C35-89FF-B64C0C102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7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09A7EC6-5D87-4D9F-97C6-572FCC132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47EF25-54DF-4868-A642-16DB38F9EF35}"/>
              </a:ext>
            </a:extLst>
          </p:cNvPr>
          <p:cNvSpPr txBox="1"/>
          <p:nvPr/>
        </p:nvSpPr>
        <p:spPr>
          <a:xfrm>
            <a:off x="838200" y="2922560"/>
            <a:ext cx="10338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Desarrollar modelos de aprendizaje automático para predecir la probabilidad de abandono del cliente.</a:t>
            </a: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Identificar los factores más relevantes asociados a la cancelación del servicio y los que contribuyen a la retención.</a:t>
            </a: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Diseñar estrategias de retención basadas en los hallazgos obtenidos, orientadas a decisiones de negocio</a:t>
            </a:r>
            <a:endParaRPr lang="es-419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B7A0EA-4A71-4550-B8E4-9D584CCA9559}"/>
              </a:ext>
            </a:extLst>
          </p:cNvPr>
          <p:cNvSpPr txBox="1">
            <a:spLocks/>
          </p:cNvSpPr>
          <p:nvPr/>
        </p:nvSpPr>
        <p:spPr>
          <a:xfrm>
            <a:off x="494251" y="7414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419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Objetivos</a:t>
            </a:r>
            <a:r>
              <a:rPr lang="es-419" sz="44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7654D-68E0-48AE-AB51-0CE469AA5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498" y="224243"/>
            <a:ext cx="1949664" cy="19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1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BD89437-2515-4B49-9EBC-C0A807D72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7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D139C4B-920B-4558-B999-801E1ACE4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20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982DAE18-C716-4357-A4DC-D290EA23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5F071671-E0C7-46F0-AA75-5DE85BF50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7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2A294C-5D0F-40CF-9E55-203EFF9DE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9DA45F3-502C-4F41-BB34-633FDF2964C4}"/>
              </a:ext>
            </a:extLst>
          </p:cNvPr>
          <p:cNvSpPr txBox="1">
            <a:spLocks/>
          </p:cNvSpPr>
          <p:nvPr/>
        </p:nvSpPr>
        <p:spPr>
          <a:xfrm>
            <a:off x="262506" y="578557"/>
            <a:ext cx="6418277" cy="944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419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Contexto del problema:</a:t>
            </a:r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90EF3-A7B8-47D7-9BC7-A8A112F33415}"/>
              </a:ext>
            </a:extLst>
          </p:cNvPr>
          <p:cNvSpPr txBox="1"/>
          <p:nvPr/>
        </p:nvSpPr>
        <p:spPr>
          <a:xfrm>
            <a:off x="740677" y="2101760"/>
            <a:ext cx="9854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La empresa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TelecomX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enfrenta una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alta tasa de evasión de clientes (Churn)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, especialmente durante las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primeras etapas del ciclo de vida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del cliente.</a:t>
            </a:r>
          </a:p>
          <a:p>
            <a:b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Además, se ha identificado un grupo de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clientes antiguos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que también han decidido cancelar sus servicios, lo que representa una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pérdida significativa de ingresos y lealtad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Actualmente, la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evasión representa más del 20% de los ingresos totales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, generando un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impacto directo en la rentabilidad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Este proyecto busca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comprender qué factores impulsan la cancelación del servicio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 y desarrollar una herramienta predictiva que permita a la empresa </a:t>
            </a:r>
            <a:r>
              <a:rPr lang="es-ES" b="1" dirty="0">
                <a:latin typeface="Segoe UI" panose="020B0502040204020203" pitchFamily="34" charset="0"/>
                <a:cs typeface="Segoe UI" panose="020B0502040204020203" pitchFamily="34" charset="0"/>
              </a:rPr>
              <a:t>anticipar y prevenir la pérdida de clientes</a:t>
            </a: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s-419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s-419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59A89F-6916-4990-9518-F1E53805D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244" y="1909326"/>
            <a:ext cx="3201274" cy="320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8AD498B-0932-473A-BB94-1E72BEDDB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D0E61-B12A-42D5-A32E-C75BDE67C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0" y="1600199"/>
            <a:ext cx="5004826" cy="4623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A5E6C-08E1-46E5-A7C5-9AB095B04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869" y="1473707"/>
            <a:ext cx="6495301" cy="48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5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339CD7A-0A88-43DE-8EE3-3B3D4F5D9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6CFFDF8-43C7-4CCE-93C5-7AAC16CC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40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8E773AA-D946-4ADB-88AA-38A448B5D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9AD913A-6BE1-4BEF-B146-52FF0138D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7154C-AF12-416D-A386-73A67A68B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582" y="2213164"/>
            <a:ext cx="3822682" cy="405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2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872E-A41B-46C4-B6E4-BE4A581FC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776C-E33A-44D3-89E9-FD6BDE811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EC916CC-36D4-4D1B-BBBE-BDE0A724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4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179</Words>
  <Application>Microsoft Office PowerPoint</Application>
  <PresentationFormat>Widescreen</PresentationFormat>
  <Paragraphs>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Ignacio Majo</dc:creator>
  <cp:lastModifiedBy>Ignacio Majo</cp:lastModifiedBy>
  <cp:revision>15</cp:revision>
  <dcterms:created xsi:type="dcterms:W3CDTF">2025-07-07T17:21:09Z</dcterms:created>
  <dcterms:modified xsi:type="dcterms:W3CDTF">2025-07-07T22:55:23Z</dcterms:modified>
</cp:coreProperties>
</file>