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7837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29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24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81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023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39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7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20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24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971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57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6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586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69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122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210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694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637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5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82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607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95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58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13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210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14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34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91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71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40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7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5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04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18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72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"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 8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Streams, Lambdas y Optional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Qué es esto?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Una lambda, o función anónima. No declaro un método public int suma(final int x, final int y), lo defino ahí.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Los final no están de adorno.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(int x, int y) -&gt; x + 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Las funciones se aplicarían sobre una colección generalmente, aunque no necesariamente.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C# lo implementó con LINQ, Javascript lo tuvo siempre, el uso de callbacks por ejemplo, Ruby y Python también. Scala y Clojure en la JVM ya hace años.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24375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 cómo sería eso?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Implementar Lambdas en una plataforma como Java que tiene 20 años es complejo.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Hay que mantener retrocompatibilidad, y eso lo hace aún MÁS complicado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Pero es complicado…	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Streams pa la barra!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Cómo lo hicieron?		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 Stream representa una secuencia de objetos a la que le puedo aplicar transformaciones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Qué es un Stream?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699" y="79674"/>
            <a:ext cx="3687000" cy="48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150" y="0"/>
            <a:ext cx="5851724" cy="5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stream() -&gt; me devuelve un Stream&lt;Object&gt; que me permite aplicarle transformaciones a los datos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filter(), map(), reduce()-&gt; ejemplos de transformaciones que puedo aplicar.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collect()-&gt; evalua el resultado de aplicar las transformaciones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Tres conceptos 	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5" y="1994075"/>
            <a:ext cx="8497748" cy="11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Estar haciendo cosas como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personas.stream</a:t>
            </a:r>
            <a:r>
              <a:rPr lang="en" dirty="0" smtClean="0"/>
              <a:t>().map(p-&gt;p.getNombre())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es tedioso, hay una forma mejor?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Si, así: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personas.stream</a:t>
            </a:r>
            <a:r>
              <a:rPr lang="en" dirty="0" smtClean="0"/>
              <a:t>().map(Persona::getNombre)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 References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Básicamente, de todo.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El lenguaje sufrió la transformación más grande en los últimos años, desde Java 5 (2004) que no se veía algo así.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 pasó últimamente?	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Las Method References me sirven para abreviar llamados a un método y hacer más legible todo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 References	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Cuando hago lista.parallelStream() Java parte en substreams el procesamiento usando por abajo el Framework Fork &amp; Join que implementó en Java 7.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 qué es esto del parallel stream?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92100" marR="292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ConcurrentMap&lt;Persona.Sexo, List&lt;Persona&gt;&gt; porGenero =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personas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.parallelStream()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.collect(           Collectors.groupingByConcurrent(Persona::getGenero));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Por ejemplo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5" y="1994075"/>
            <a:ext cx="8497748" cy="11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000" b="1">
                <a:solidFill>
                  <a:srgbClr val="00387E"/>
                </a:solidFill>
              </a:rPr>
              <a:t>Un programador puede tolerar una cantidad finita de NullPointerException (NPE)</a:t>
            </a:r>
          </a:p>
          <a:p>
            <a:pPr>
              <a:spcBef>
                <a:spcPts val="0"/>
              </a:spcBef>
              <a:buNone/>
            </a:pPr>
            <a:r>
              <a:rPr lang="en" sz="4000" b="1">
                <a:solidFill>
                  <a:srgbClr val="00387E"/>
                </a:solidFill>
              </a:rPr>
              <a:t/>
            </a:r>
            <a:br>
              <a:rPr lang="en" sz="4000" b="1">
                <a:solidFill>
                  <a:srgbClr val="00387E"/>
                </a:solidFill>
              </a:rPr>
            </a:br>
            <a:r>
              <a:rPr lang="en" sz="4000" b="1">
                <a:solidFill>
                  <a:srgbClr val="00387E"/>
                </a:solidFill>
              </a:rPr>
              <a:t>Para eso se hizo el Optional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Optional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Es un contenedor, que adentro tiene un null o un objeto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Qué es el Optional?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lo largo de nuestra vida vimos esto hasta el hartazgo: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if (x != null) {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print(x);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Qué es el Optional?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opt.ifPresent(x -&gt; print(x));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o, usando Method References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opt.ifPresent(this::print);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Ahora hacemos así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Antes: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if (x != null) {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String t = x.trim();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if (t.length() &gt; 0)</a:t>
            </a:r>
          </a:p>
          <a:p>
            <a:pPr marL="457200" lvl="0" indent="45720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print(t);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Las cosas quedan mejor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Ahora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opt.map(String::trim)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.filter(t -&gt; t.length() &gt; 0)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.ifPresent(this::print);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Las cosas quedan mejor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 el tiempo aumentar la performance de los CPU se empezó a complicar.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Esto llevó a que los procesadores modernos viniesen con varios núcleos.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Eso cambia como programamos.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Qué cambió?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/>
              <a:t>                Elegancia </a:t>
            </a:r>
          </a:p>
          <a:p>
            <a:pPr rtl="0">
              <a:spcBef>
                <a:spcPts val="0"/>
              </a:spcBef>
              <a:buNone/>
            </a:pPr>
            <a:r>
              <a:rPr lang="en" sz="4800"/>
              <a:t>                       +</a:t>
            </a:r>
          </a:p>
          <a:p>
            <a:pPr>
              <a:spcBef>
                <a:spcPts val="0"/>
              </a:spcBef>
              <a:buNone/>
            </a:pPr>
            <a:r>
              <a:rPr lang="en" sz="4800"/>
              <a:t>               Correctitud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 programación funcional es:	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Programando con Mirtha Legrand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775" y="1200175"/>
            <a:ext cx="3752550" cy="37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Tengo un método buscarAlgo que devuelve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 String findSimilar(String s)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Pero puede devolver Null entonces uso Optional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Optional&lt;String&gt; tryBuscarAlgo(String 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FlatMappeando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Optional&lt;Optional&lt;String&gt;&gt; queca = opt.map(this::tryBuscarAlgo);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Optional&lt;String&gt; magique = opt.flatMap(this::tryBuscarAlgo);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FlatMappeando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String calle = Optional.ofNullable(persona)</a:t>
            </a:r>
            <a:br>
              <a:rPr lang="en"/>
            </a:br>
            <a:r>
              <a:rPr lang="en"/>
              <a:t>//le paso algo que puede llegar a ser null</a:t>
            </a:r>
            <a:br>
              <a:rPr lang="en"/>
            </a:br>
            <a:r>
              <a:rPr lang="en"/>
              <a:t>.flatMap(Persona::getDireccion)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//Me devuelve un Optional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.map(Direccion::getCalle) //devuelve String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.orElse(“Desconocida”) //si calle==null devuelve “Desconocida”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 último ejemplito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Este fenómeno está representado en un post de Herb Sutter que se llama The Free Lunch is Over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Básicamente lo que se plantea es que la forma en que programamos va a cambiar porque ahora manejar varios threads va a ser imprescindible para tener buena performance.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Qué cambió?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Antes podíamos decir “comprame un procesador más rápido”, ahora no.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Qué cambió?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 manejar Threads es un penal (deadlocks, mantener estado, race conditons, etc).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Qué tiene que ver con Java?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Concurrencia en Java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44250"/>
            <a:ext cx="8229600" cy="363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“Dígale no a la mutabilidad” una vez que asigno un valor queda asi -&gt; como el final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“Digale no a los efectos secundarios”, no modifico los parametros que le paso a un método. Devuelvo un valor nuevo, y punto.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(Función pura)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Qué necesito para que no sea tan penal?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Cómo sería eso?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348" y="1200175"/>
            <a:ext cx="3735174" cy="3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Presentación en pantalla (16:9)</PresentationFormat>
  <Paragraphs>116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Trebuchet MS</vt:lpstr>
      <vt:lpstr>wave</vt:lpstr>
      <vt:lpstr>Java 8</vt:lpstr>
      <vt:lpstr>Que pasó últimamente? </vt:lpstr>
      <vt:lpstr>Qué cambió?</vt:lpstr>
      <vt:lpstr>Qué cambió?</vt:lpstr>
      <vt:lpstr>Qué cambió? </vt:lpstr>
      <vt:lpstr>Qué tiene que ver con Java? </vt:lpstr>
      <vt:lpstr>Concurrencia en Java</vt:lpstr>
      <vt:lpstr>Qué necesito para que no sea tan penal?</vt:lpstr>
      <vt:lpstr>Cómo sería eso?</vt:lpstr>
      <vt:lpstr>(int x, int y) -&gt; x + y</vt:lpstr>
      <vt:lpstr>Y cómo sería eso?</vt:lpstr>
      <vt:lpstr>Pero es complicado… </vt:lpstr>
      <vt:lpstr>Cómo lo hicieron?  </vt:lpstr>
      <vt:lpstr>Qué es un Stream?</vt:lpstr>
      <vt:lpstr>Presentación de PowerPoint</vt:lpstr>
      <vt:lpstr>Presentación de PowerPoint</vt:lpstr>
      <vt:lpstr>Tres conceptos  </vt:lpstr>
      <vt:lpstr>Presentación de PowerPoint</vt:lpstr>
      <vt:lpstr>Method References</vt:lpstr>
      <vt:lpstr>Method References </vt:lpstr>
      <vt:lpstr>Y qué es esto del parallel stream?</vt:lpstr>
      <vt:lpstr>Por ejemplo</vt:lpstr>
      <vt:lpstr>Presentación de PowerPoint</vt:lpstr>
      <vt:lpstr>Optional</vt:lpstr>
      <vt:lpstr>Qué es el Optional?</vt:lpstr>
      <vt:lpstr>Qué es el Optional?</vt:lpstr>
      <vt:lpstr>Ahora hacemos así</vt:lpstr>
      <vt:lpstr>  Las cosas quedan mejor</vt:lpstr>
      <vt:lpstr>  Las cosas quedan mejor</vt:lpstr>
      <vt:lpstr>La programación funcional es: </vt:lpstr>
      <vt:lpstr>Programando con Mirtha Legrand</vt:lpstr>
      <vt:lpstr>FlatMappeando</vt:lpstr>
      <vt:lpstr>FlatMappeando</vt:lpstr>
      <vt:lpstr>Un último ejemplito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cp:lastModifiedBy>Mosca, Ignacio</cp:lastModifiedBy>
  <cp:revision>1</cp:revision>
  <dcterms:modified xsi:type="dcterms:W3CDTF">2015-08-20T14:20:17Z</dcterms:modified>
</cp:coreProperties>
</file>