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10C1B0-283E-4DDF-8C89-9FF28519B6C1}" v="65" dt="2022-04-07T04:27:38.8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 Gomez Tobon" userId="b8a6d8fe-e4ad-4825-8cc6-ab3fedc37e7a" providerId="ADAL" clId="{CB10C1B0-283E-4DDF-8C89-9FF28519B6C1}"/>
    <pc:docChg chg="undo custSel addSld modSld">
      <pc:chgData name="Lucas  Gomez Tobon" userId="b8a6d8fe-e4ad-4825-8cc6-ab3fedc37e7a" providerId="ADAL" clId="{CB10C1B0-283E-4DDF-8C89-9FF28519B6C1}" dt="2022-04-07T04:27:47.788" v="635" actId="14100"/>
      <pc:docMkLst>
        <pc:docMk/>
      </pc:docMkLst>
      <pc:sldChg chg="addSp modSp mod">
        <pc:chgData name="Lucas  Gomez Tobon" userId="b8a6d8fe-e4ad-4825-8cc6-ab3fedc37e7a" providerId="ADAL" clId="{CB10C1B0-283E-4DDF-8C89-9FF28519B6C1}" dt="2022-04-07T00:46:27.875" v="118" actId="5736"/>
        <pc:sldMkLst>
          <pc:docMk/>
          <pc:sldMk cId="1987766009" sldId="256"/>
        </pc:sldMkLst>
        <pc:spChg chg="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9" creationId="{25FC91FF-2977-4A09-954D-1C5F131DD120}"/>
          </ac:spMkLst>
        </pc:spChg>
        <pc:spChg chg="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11" creationId="{443253A0-9BF9-4D58-B45D-9C80FAF9FD3D}"/>
          </ac:spMkLst>
        </pc:spChg>
        <pc:spChg chg="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13" creationId="{3F267E46-EB13-4E1E-90C0-15EC73D297A9}"/>
          </ac:spMkLst>
        </pc:spChg>
        <pc:spChg chg="add 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14" creationId="{C7D17CA7-6E2A-4687-BC12-13899E3BE46E}"/>
          </ac:spMkLst>
        </pc:spChg>
        <pc:spChg chg="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18" creationId="{C50B074A-051F-4340-B331-842E22290C33}"/>
          </ac:spMkLst>
        </pc:spChg>
        <pc:spChg chg="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19" creationId="{4E86A46A-17F6-4576-A984-04B004FFB195}"/>
          </ac:spMkLst>
        </pc:spChg>
        <pc:spChg chg="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20" creationId="{78E4BB6C-53EA-48C4-9E17-B05C56B770EE}"/>
          </ac:spMkLst>
        </pc:spChg>
        <pc:spChg chg="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21" creationId="{A174C249-F932-4BED-B941-9836908E9377}"/>
          </ac:spMkLst>
        </pc:spChg>
        <pc:spChg chg="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22" creationId="{BDD7E453-5A1F-434C-81AE-13440ADCFEA3}"/>
          </ac:spMkLst>
        </pc:spChg>
        <pc:spChg chg="add 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24" creationId="{71277BDC-9025-459C-95BD-0F95A38E73CC}"/>
          </ac:spMkLst>
        </pc:spChg>
        <pc:spChg chg="add 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25" creationId="{3A608357-43CB-49E9-9889-2BD2F94D6B8D}"/>
          </ac:spMkLst>
        </pc:spChg>
        <pc:spChg chg="add 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26" creationId="{A38EBDE1-9B9F-45AB-B5C6-8E5ADFD51A8B}"/>
          </ac:spMkLst>
        </pc:spChg>
        <pc:spChg chg="add 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27" creationId="{DB370186-8743-4050-9FE7-C7B1E4619EFD}"/>
          </ac:spMkLst>
        </pc:spChg>
        <pc:spChg chg="add 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28" creationId="{009B3CFD-2532-4563-8F60-66FA530516E9}"/>
          </ac:spMkLst>
        </pc:spChg>
        <pc:spChg chg="add 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29" creationId="{F4597EE3-CC42-4BFC-A6F6-EDBA2C6E0190}"/>
          </ac:spMkLst>
        </pc:spChg>
        <pc:spChg chg="add 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30" creationId="{B2823D65-B303-4E6D-B81E-13789735AE79}"/>
          </ac:spMkLst>
        </pc:spChg>
        <pc:spChg chg="add 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31" creationId="{32502AE4-8F92-46FA-8394-4D9D1762387F}"/>
          </ac:spMkLst>
        </pc:spChg>
        <pc:spChg chg="add mod">
          <ac:chgData name="Lucas  Gomez Tobon" userId="b8a6d8fe-e4ad-4825-8cc6-ab3fedc37e7a" providerId="ADAL" clId="{CB10C1B0-283E-4DDF-8C89-9FF28519B6C1}" dt="2022-04-07T00:46:27.875" v="118" actId="5736"/>
          <ac:spMkLst>
            <pc:docMk/>
            <pc:sldMk cId="1987766009" sldId="256"/>
            <ac:spMk id="32" creationId="{AE80B412-2E9E-4DE3-B480-3B6DA43E7D97}"/>
          </ac:spMkLst>
        </pc:spChg>
        <pc:spChg chg="add mod">
          <ac:chgData name="Lucas  Gomez Tobon" userId="b8a6d8fe-e4ad-4825-8cc6-ab3fedc37e7a" providerId="ADAL" clId="{CB10C1B0-283E-4DDF-8C89-9FF28519B6C1}" dt="2022-04-07T00:45:44.553" v="116" actId="571"/>
          <ac:spMkLst>
            <pc:docMk/>
            <pc:sldMk cId="1987766009" sldId="256"/>
            <ac:spMk id="34" creationId="{A9BA8863-1C84-4A4F-B063-1467C4CF3905}"/>
          </ac:spMkLst>
        </pc:spChg>
        <pc:spChg chg="add mod">
          <ac:chgData name="Lucas  Gomez Tobon" userId="b8a6d8fe-e4ad-4825-8cc6-ab3fedc37e7a" providerId="ADAL" clId="{CB10C1B0-283E-4DDF-8C89-9FF28519B6C1}" dt="2022-04-07T00:45:44.553" v="116" actId="571"/>
          <ac:spMkLst>
            <pc:docMk/>
            <pc:sldMk cId="1987766009" sldId="256"/>
            <ac:spMk id="37" creationId="{2D137CF5-E7B4-42B1-991B-08ACE894E5F7}"/>
          </ac:spMkLst>
        </pc:spChg>
        <pc:spChg chg="add mod">
          <ac:chgData name="Lucas  Gomez Tobon" userId="b8a6d8fe-e4ad-4825-8cc6-ab3fedc37e7a" providerId="ADAL" clId="{CB10C1B0-283E-4DDF-8C89-9FF28519B6C1}" dt="2022-04-07T00:45:44.553" v="116" actId="571"/>
          <ac:spMkLst>
            <pc:docMk/>
            <pc:sldMk cId="1987766009" sldId="256"/>
            <ac:spMk id="38" creationId="{12097B61-32EE-4B69-ABC9-EE00682D6478}"/>
          </ac:spMkLst>
        </pc:spChg>
        <pc:spChg chg="add mod">
          <ac:chgData name="Lucas  Gomez Tobon" userId="b8a6d8fe-e4ad-4825-8cc6-ab3fedc37e7a" providerId="ADAL" clId="{CB10C1B0-283E-4DDF-8C89-9FF28519B6C1}" dt="2022-04-07T00:45:44.553" v="116" actId="571"/>
          <ac:spMkLst>
            <pc:docMk/>
            <pc:sldMk cId="1987766009" sldId="256"/>
            <ac:spMk id="39" creationId="{E0769D81-EEAB-4A63-8CBA-9DFC8F76EC6E}"/>
          </ac:spMkLst>
        </pc:spChg>
        <pc:graphicFrameChg chg="mod">
          <ac:chgData name="Lucas  Gomez Tobon" userId="b8a6d8fe-e4ad-4825-8cc6-ab3fedc37e7a" providerId="ADAL" clId="{CB10C1B0-283E-4DDF-8C89-9FF28519B6C1}" dt="2022-04-07T00:46:27.875" v="118" actId="5736"/>
          <ac:graphicFrameMkLst>
            <pc:docMk/>
            <pc:sldMk cId="1987766009" sldId="256"/>
            <ac:graphicFrameMk id="7" creationId="{8BC0047C-A90E-4ED4-B79B-2772E099507D}"/>
          </ac:graphicFrameMkLst>
        </pc:graphicFrameChg>
        <pc:graphicFrameChg chg="mod">
          <ac:chgData name="Lucas  Gomez Tobon" userId="b8a6d8fe-e4ad-4825-8cc6-ab3fedc37e7a" providerId="ADAL" clId="{CB10C1B0-283E-4DDF-8C89-9FF28519B6C1}" dt="2022-04-07T00:46:27.875" v="118" actId="5736"/>
          <ac:graphicFrameMkLst>
            <pc:docMk/>
            <pc:sldMk cId="1987766009" sldId="256"/>
            <ac:graphicFrameMk id="8" creationId="{5C6767A0-972A-418D-86C5-DA03F18BF4BE}"/>
          </ac:graphicFrameMkLst>
        </pc:graphicFrameChg>
        <pc:graphicFrameChg chg="mod">
          <ac:chgData name="Lucas  Gomez Tobon" userId="b8a6d8fe-e4ad-4825-8cc6-ab3fedc37e7a" providerId="ADAL" clId="{CB10C1B0-283E-4DDF-8C89-9FF28519B6C1}" dt="2022-04-07T00:46:27.875" v="118" actId="5736"/>
          <ac:graphicFrameMkLst>
            <pc:docMk/>
            <pc:sldMk cId="1987766009" sldId="256"/>
            <ac:graphicFrameMk id="10" creationId="{595ADF68-3823-43F9-8518-69C0E531172B}"/>
          </ac:graphicFrameMkLst>
        </pc:graphicFrameChg>
        <pc:graphicFrameChg chg="mod">
          <ac:chgData name="Lucas  Gomez Tobon" userId="b8a6d8fe-e4ad-4825-8cc6-ab3fedc37e7a" providerId="ADAL" clId="{CB10C1B0-283E-4DDF-8C89-9FF28519B6C1}" dt="2022-04-07T00:46:27.875" v="118" actId="5736"/>
          <ac:graphicFrameMkLst>
            <pc:docMk/>
            <pc:sldMk cId="1987766009" sldId="256"/>
            <ac:graphicFrameMk id="12" creationId="{52FC73C2-7206-4B3A-87AF-C7998B858E2D}"/>
          </ac:graphicFrameMkLst>
        </pc:graphicFrameChg>
        <pc:graphicFrameChg chg="add mod">
          <ac:chgData name="Lucas  Gomez Tobon" userId="b8a6d8fe-e4ad-4825-8cc6-ab3fedc37e7a" providerId="ADAL" clId="{CB10C1B0-283E-4DDF-8C89-9FF28519B6C1}" dt="2022-04-07T00:45:44.553" v="116" actId="571"/>
          <ac:graphicFrameMkLst>
            <pc:docMk/>
            <pc:sldMk cId="1987766009" sldId="256"/>
            <ac:graphicFrameMk id="33" creationId="{8A6C7FEB-1E47-427C-9BE3-51D7EE839EB4}"/>
          </ac:graphicFrameMkLst>
        </pc:graphicFrameChg>
        <pc:graphicFrameChg chg="add mod">
          <ac:chgData name="Lucas  Gomez Tobon" userId="b8a6d8fe-e4ad-4825-8cc6-ab3fedc37e7a" providerId="ADAL" clId="{CB10C1B0-283E-4DDF-8C89-9FF28519B6C1}" dt="2022-04-07T00:45:44.553" v="116" actId="571"/>
          <ac:graphicFrameMkLst>
            <pc:docMk/>
            <pc:sldMk cId="1987766009" sldId="256"/>
            <ac:graphicFrameMk id="35" creationId="{049E4876-1F61-4E9E-AD92-94A6FF282DC1}"/>
          </ac:graphicFrameMkLst>
        </pc:graphicFrameChg>
        <pc:picChg chg="add mod">
          <ac:chgData name="Lucas  Gomez Tobon" userId="b8a6d8fe-e4ad-4825-8cc6-ab3fedc37e7a" providerId="ADAL" clId="{CB10C1B0-283E-4DDF-8C89-9FF28519B6C1}" dt="2022-04-07T00:45:44.553" v="116" actId="571"/>
          <ac:picMkLst>
            <pc:docMk/>
            <pc:sldMk cId="1987766009" sldId="256"/>
            <ac:picMk id="36" creationId="{A42F50E6-178C-4152-80C8-350DCDD9A761}"/>
          </ac:picMkLst>
        </pc:picChg>
        <pc:picChg chg="mod">
          <ac:chgData name="Lucas  Gomez Tobon" userId="b8a6d8fe-e4ad-4825-8cc6-ab3fedc37e7a" providerId="ADAL" clId="{CB10C1B0-283E-4DDF-8C89-9FF28519B6C1}" dt="2022-04-07T00:46:27.875" v="118" actId="5736"/>
          <ac:picMkLst>
            <pc:docMk/>
            <pc:sldMk cId="1987766009" sldId="256"/>
            <ac:picMk id="1030" creationId="{0C93A60D-56E3-4571-8E5D-7A5640AEBC37}"/>
          </ac:picMkLst>
        </pc:picChg>
        <pc:picChg chg="mod">
          <ac:chgData name="Lucas  Gomez Tobon" userId="b8a6d8fe-e4ad-4825-8cc6-ab3fedc37e7a" providerId="ADAL" clId="{CB10C1B0-283E-4DDF-8C89-9FF28519B6C1}" dt="2022-04-07T00:46:27.875" v="118" actId="5736"/>
          <ac:picMkLst>
            <pc:docMk/>
            <pc:sldMk cId="1987766009" sldId="256"/>
            <ac:picMk id="1032" creationId="{26C1FAC9-E040-4086-8FAE-DB4CE4C1FD5C}"/>
          </ac:picMkLst>
        </pc:picChg>
        <pc:picChg chg="mod">
          <ac:chgData name="Lucas  Gomez Tobon" userId="b8a6d8fe-e4ad-4825-8cc6-ab3fedc37e7a" providerId="ADAL" clId="{CB10C1B0-283E-4DDF-8C89-9FF28519B6C1}" dt="2022-04-07T00:46:27.875" v="118" actId="5736"/>
          <ac:picMkLst>
            <pc:docMk/>
            <pc:sldMk cId="1987766009" sldId="256"/>
            <ac:picMk id="1034" creationId="{EAD9BBBC-158D-4001-BBEB-75E3A24378C9}"/>
          </ac:picMkLst>
        </pc:picChg>
        <pc:picChg chg="mod">
          <ac:chgData name="Lucas  Gomez Tobon" userId="b8a6d8fe-e4ad-4825-8cc6-ab3fedc37e7a" providerId="ADAL" clId="{CB10C1B0-283E-4DDF-8C89-9FF28519B6C1}" dt="2022-04-07T00:46:27.875" v="118" actId="5736"/>
          <ac:picMkLst>
            <pc:docMk/>
            <pc:sldMk cId="1987766009" sldId="256"/>
            <ac:picMk id="1036" creationId="{ADC30C07-0BF5-417A-B350-B5F7906B48C8}"/>
          </ac:picMkLst>
        </pc:picChg>
      </pc:sldChg>
      <pc:sldChg chg="addSp delSp modSp new mod">
        <pc:chgData name="Lucas  Gomez Tobon" userId="b8a6d8fe-e4ad-4825-8cc6-ab3fedc37e7a" providerId="ADAL" clId="{CB10C1B0-283E-4DDF-8C89-9FF28519B6C1}" dt="2022-04-07T03:23:36.026" v="211" actId="1036"/>
        <pc:sldMkLst>
          <pc:docMk/>
          <pc:sldMk cId="2528882842" sldId="257"/>
        </pc:sldMkLst>
        <pc:spChg chg="del">
          <ac:chgData name="Lucas  Gomez Tobon" userId="b8a6d8fe-e4ad-4825-8cc6-ab3fedc37e7a" providerId="ADAL" clId="{CB10C1B0-283E-4DDF-8C89-9FF28519B6C1}" dt="2022-04-07T03:20:24.208" v="121" actId="478"/>
          <ac:spMkLst>
            <pc:docMk/>
            <pc:sldMk cId="2528882842" sldId="257"/>
            <ac:spMk id="2" creationId="{71616E60-D450-41C0-A998-D23F871639F3}"/>
          </ac:spMkLst>
        </pc:spChg>
        <pc:spChg chg="del">
          <ac:chgData name="Lucas  Gomez Tobon" userId="b8a6d8fe-e4ad-4825-8cc6-ab3fedc37e7a" providerId="ADAL" clId="{CB10C1B0-283E-4DDF-8C89-9FF28519B6C1}" dt="2022-04-07T03:20:23.249" v="120" actId="478"/>
          <ac:spMkLst>
            <pc:docMk/>
            <pc:sldMk cId="2528882842" sldId="257"/>
            <ac:spMk id="3" creationId="{C1B4AF02-9F0E-46D6-ABCB-7636446C282B}"/>
          </ac:spMkLst>
        </pc:spChg>
        <pc:spChg chg="add del">
          <ac:chgData name="Lucas  Gomez Tobon" userId="b8a6d8fe-e4ad-4825-8cc6-ab3fedc37e7a" providerId="ADAL" clId="{CB10C1B0-283E-4DDF-8C89-9FF28519B6C1}" dt="2022-04-07T03:20:31.438" v="123" actId="478"/>
          <ac:spMkLst>
            <pc:docMk/>
            <pc:sldMk cId="2528882842" sldId="257"/>
            <ac:spMk id="4" creationId="{68F0569C-CF6B-40E0-A367-5C2D5B1D6CF6}"/>
          </ac:spMkLst>
        </pc:spChg>
        <pc:spChg chg="add del mod">
          <ac:chgData name="Lucas  Gomez Tobon" userId="b8a6d8fe-e4ad-4825-8cc6-ab3fedc37e7a" providerId="ADAL" clId="{CB10C1B0-283E-4DDF-8C89-9FF28519B6C1}" dt="2022-04-07T03:20:35.838" v="125" actId="478"/>
          <ac:spMkLst>
            <pc:docMk/>
            <pc:sldMk cId="2528882842" sldId="257"/>
            <ac:spMk id="5" creationId="{4670CEA0-679D-44E6-8703-F142A00E41D8}"/>
          </ac:spMkLst>
        </pc:spChg>
        <pc:spChg chg="add mod">
          <ac:chgData name="Lucas  Gomez Tobon" userId="b8a6d8fe-e4ad-4825-8cc6-ab3fedc37e7a" providerId="ADAL" clId="{CB10C1B0-283E-4DDF-8C89-9FF28519B6C1}" dt="2022-04-07T03:22:33.795" v="203" actId="164"/>
          <ac:spMkLst>
            <pc:docMk/>
            <pc:sldMk cId="2528882842" sldId="257"/>
            <ac:spMk id="8" creationId="{A81379D8-4E3A-4827-B32A-30BDEC484129}"/>
          </ac:spMkLst>
        </pc:spChg>
        <pc:spChg chg="add mod">
          <ac:chgData name="Lucas  Gomez Tobon" userId="b8a6d8fe-e4ad-4825-8cc6-ab3fedc37e7a" providerId="ADAL" clId="{CB10C1B0-283E-4DDF-8C89-9FF28519B6C1}" dt="2022-04-07T03:22:33.795" v="203" actId="164"/>
          <ac:spMkLst>
            <pc:docMk/>
            <pc:sldMk cId="2528882842" sldId="257"/>
            <ac:spMk id="9" creationId="{133A616C-41F9-44BD-9064-A99608CF8B2F}"/>
          </ac:spMkLst>
        </pc:spChg>
        <pc:spChg chg="add mod">
          <ac:chgData name="Lucas  Gomez Tobon" userId="b8a6d8fe-e4ad-4825-8cc6-ab3fedc37e7a" providerId="ADAL" clId="{CB10C1B0-283E-4DDF-8C89-9FF28519B6C1}" dt="2022-04-07T03:23:36.026" v="211" actId="1036"/>
          <ac:spMkLst>
            <pc:docMk/>
            <pc:sldMk cId="2528882842" sldId="257"/>
            <ac:spMk id="10" creationId="{6ABB9317-9D01-4654-AA3C-97E8F3ED72BB}"/>
          </ac:spMkLst>
        </pc:spChg>
        <pc:spChg chg="add mod">
          <ac:chgData name="Lucas  Gomez Tobon" userId="b8a6d8fe-e4ad-4825-8cc6-ab3fedc37e7a" providerId="ADAL" clId="{CB10C1B0-283E-4DDF-8C89-9FF28519B6C1}" dt="2022-04-07T03:22:33.795" v="203" actId="164"/>
          <ac:spMkLst>
            <pc:docMk/>
            <pc:sldMk cId="2528882842" sldId="257"/>
            <ac:spMk id="11" creationId="{C16B5622-3905-4559-926A-3576BB05774B}"/>
          </ac:spMkLst>
        </pc:spChg>
        <pc:spChg chg="add mod">
          <ac:chgData name="Lucas  Gomez Tobon" userId="b8a6d8fe-e4ad-4825-8cc6-ab3fedc37e7a" providerId="ADAL" clId="{CB10C1B0-283E-4DDF-8C89-9FF28519B6C1}" dt="2022-04-07T03:22:33.795" v="203" actId="164"/>
          <ac:spMkLst>
            <pc:docMk/>
            <pc:sldMk cId="2528882842" sldId="257"/>
            <ac:spMk id="12" creationId="{24F87ED5-F29C-4C1C-BB16-A6A009A6A3FE}"/>
          </ac:spMkLst>
        </pc:spChg>
        <pc:spChg chg="add mod">
          <ac:chgData name="Lucas  Gomez Tobon" userId="b8a6d8fe-e4ad-4825-8cc6-ab3fedc37e7a" providerId="ADAL" clId="{CB10C1B0-283E-4DDF-8C89-9FF28519B6C1}" dt="2022-04-07T03:23:02.766" v="204" actId="14100"/>
          <ac:spMkLst>
            <pc:docMk/>
            <pc:sldMk cId="2528882842" sldId="257"/>
            <ac:spMk id="13" creationId="{B52BF027-D7B8-4EC0-AF41-2FB4F5A48F62}"/>
          </ac:spMkLst>
        </pc:spChg>
        <pc:spChg chg="add mod ord">
          <ac:chgData name="Lucas  Gomez Tobon" userId="b8a6d8fe-e4ad-4825-8cc6-ab3fedc37e7a" providerId="ADAL" clId="{CB10C1B0-283E-4DDF-8C89-9FF28519B6C1}" dt="2022-04-07T03:23:20.589" v="209" actId="164"/>
          <ac:spMkLst>
            <pc:docMk/>
            <pc:sldMk cId="2528882842" sldId="257"/>
            <ac:spMk id="15" creationId="{D081E929-2A93-4A45-8FBB-60A46F22C210}"/>
          </ac:spMkLst>
        </pc:spChg>
        <pc:grpChg chg="add mod">
          <ac:chgData name="Lucas  Gomez Tobon" userId="b8a6d8fe-e4ad-4825-8cc6-ab3fedc37e7a" providerId="ADAL" clId="{CB10C1B0-283E-4DDF-8C89-9FF28519B6C1}" dt="2022-04-07T03:23:20.589" v="209" actId="164"/>
          <ac:grpSpMkLst>
            <pc:docMk/>
            <pc:sldMk cId="2528882842" sldId="257"/>
            <ac:grpSpMk id="14" creationId="{434DEA2C-2BDE-4FE5-A363-346B68C3D559}"/>
          </ac:grpSpMkLst>
        </pc:grpChg>
        <pc:grpChg chg="add mod">
          <ac:chgData name="Lucas  Gomez Tobon" userId="b8a6d8fe-e4ad-4825-8cc6-ab3fedc37e7a" providerId="ADAL" clId="{CB10C1B0-283E-4DDF-8C89-9FF28519B6C1}" dt="2022-04-07T03:23:20.589" v="209" actId="164"/>
          <ac:grpSpMkLst>
            <pc:docMk/>
            <pc:sldMk cId="2528882842" sldId="257"/>
            <ac:grpSpMk id="16" creationId="{BFE35400-3719-4AAB-BAD5-5F37F8634065}"/>
          </ac:grpSpMkLst>
        </pc:grpChg>
        <pc:picChg chg="add mod">
          <ac:chgData name="Lucas  Gomez Tobon" userId="b8a6d8fe-e4ad-4825-8cc6-ab3fedc37e7a" providerId="ADAL" clId="{CB10C1B0-283E-4DDF-8C89-9FF28519B6C1}" dt="2022-04-07T03:22:33.795" v="203" actId="164"/>
          <ac:picMkLst>
            <pc:docMk/>
            <pc:sldMk cId="2528882842" sldId="257"/>
            <ac:picMk id="7" creationId="{DA553F22-705C-4453-A945-3394C6525BCC}"/>
          </ac:picMkLst>
        </pc:picChg>
      </pc:sldChg>
      <pc:sldChg chg="addSp delSp modSp new mod">
        <pc:chgData name="Lucas  Gomez Tobon" userId="b8a6d8fe-e4ad-4825-8cc6-ab3fedc37e7a" providerId="ADAL" clId="{CB10C1B0-283E-4DDF-8C89-9FF28519B6C1}" dt="2022-04-07T03:39:26.314" v="364" actId="1076"/>
        <pc:sldMkLst>
          <pc:docMk/>
          <pc:sldMk cId="2090308728" sldId="258"/>
        </pc:sldMkLst>
        <pc:spChg chg="del">
          <ac:chgData name="Lucas  Gomez Tobon" userId="b8a6d8fe-e4ad-4825-8cc6-ab3fedc37e7a" providerId="ADAL" clId="{CB10C1B0-283E-4DDF-8C89-9FF28519B6C1}" dt="2022-04-07T03:36:00.017" v="214" actId="478"/>
          <ac:spMkLst>
            <pc:docMk/>
            <pc:sldMk cId="2090308728" sldId="258"/>
            <ac:spMk id="2" creationId="{0D574D77-6C5D-4D94-B351-65608629B6A8}"/>
          </ac:spMkLst>
        </pc:spChg>
        <pc:spChg chg="del">
          <ac:chgData name="Lucas  Gomez Tobon" userId="b8a6d8fe-e4ad-4825-8cc6-ab3fedc37e7a" providerId="ADAL" clId="{CB10C1B0-283E-4DDF-8C89-9FF28519B6C1}" dt="2022-04-07T03:35:57.467" v="213" actId="22"/>
          <ac:spMkLst>
            <pc:docMk/>
            <pc:sldMk cId="2090308728" sldId="258"/>
            <ac:spMk id="3" creationId="{B8B19065-4B6A-4CCD-B3D8-0EC1EF7B117C}"/>
          </ac:spMkLst>
        </pc:spChg>
        <pc:spChg chg="add mod">
          <ac:chgData name="Lucas  Gomez Tobon" userId="b8a6d8fe-e4ad-4825-8cc6-ab3fedc37e7a" providerId="ADAL" clId="{CB10C1B0-283E-4DDF-8C89-9FF28519B6C1}" dt="2022-04-07T03:36:37.367" v="227" actId="14100"/>
          <ac:spMkLst>
            <pc:docMk/>
            <pc:sldMk cId="2090308728" sldId="258"/>
            <ac:spMk id="6" creationId="{D5FA06F3-19E8-4F74-B19C-B087E9D39C8F}"/>
          </ac:spMkLst>
        </pc:spChg>
        <pc:spChg chg="add mod">
          <ac:chgData name="Lucas  Gomez Tobon" userId="b8a6d8fe-e4ad-4825-8cc6-ab3fedc37e7a" providerId="ADAL" clId="{CB10C1B0-283E-4DDF-8C89-9FF28519B6C1}" dt="2022-04-07T03:36:31.387" v="224" actId="14100"/>
          <ac:spMkLst>
            <pc:docMk/>
            <pc:sldMk cId="2090308728" sldId="258"/>
            <ac:spMk id="7" creationId="{066641CB-66CA-4171-BD03-18EF95A7888E}"/>
          </ac:spMkLst>
        </pc:spChg>
        <pc:spChg chg="add mod">
          <ac:chgData name="Lucas  Gomez Tobon" userId="b8a6d8fe-e4ad-4825-8cc6-ab3fedc37e7a" providerId="ADAL" clId="{CB10C1B0-283E-4DDF-8C89-9FF28519B6C1}" dt="2022-04-07T03:38:17.585" v="357" actId="1036"/>
          <ac:spMkLst>
            <pc:docMk/>
            <pc:sldMk cId="2090308728" sldId="258"/>
            <ac:spMk id="8" creationId="{3670C6BE-DB85-4EB3-B3A7-79B42E9B70DD}"/>
          </ac:spMkLst>
        </pc:spChg>
        <pc:spChg chg="add mod">
          <ac:chgData name="Lucas  Gomez Tobon" userId="b8a6d8fe-e4ad-4825-8cc6-ab3fedc37e7a" providerId="ADAL" clId="{CB10C1B0-283E-4DDF-8C89-9FF28519B6C1}" dt="2022-04-07T03:38:00.905" v="339" actId="20577"/>
          <ac:spMkLst>
            <pc:docMk/>
            <pc:sldMk cId="2090308728" sldId="258"/>
            <ac:spMk id="9" creationId="{FDC3565F-341C-4DAB-9777-A9C85DE17F3C}"/>
          </ac:spMkLst>
        </pc:spChg>
        <pc:spChg chg="add mod ord">
          <ac:chgData name="Lucas  Gomez Tobon" userId="b8a6d8fe-e4ad-4825-8cc6-ab3fedc37e7a" providerId="ADAL" clId="{CB10C1B0-283E-4DDF-8C89-9FF28519B6C1}" dt="2022-04-07T03:39:26.314" v="364" actId="1076"/>
          <ac:spMkLst>
            <pc:docMk/>
            <pc:sldMk cId="2090308728" sldId="258"/>
            <ac:spMk id="10" creationId="{26ED3491-BC10-479D-B0D1-54239364C9C4}"/>
          </ac:spMkLst>
        </pc:spChg>
        <pc:picChg chg="add mod ord">
          <ac:chgData name="Lucas  Gomez Tobon" userId="b8a6d8fe-e4ad-4825-8cc6-ab3fedc37e7a" providerId="ADAL" clId="{CB10C1B0-283E-4DDF-8C89-9FF28519B6C1}" dt="2022-04-07T03:39:20.594" v="363" actId="1076"/>
          <ac:picMkLst>
            <pc:docMk/>
            <pc:sldMk cId="2090308728" sldId="258"/>
            <ac:picMk id="5" creationId="{176D5F7B-6F40-492D-9401-7C13C0A3D375}"/>
          </ac:picMkLst>
        </pc:picChg>
      </pc:sldChg>
      <pc:sldChg chg="addSp delSp modSp new mod">
        <pc:chgData name="Lucas  Gomez Tobon" userId="b8a6d8fe-e4ad-4825-8cc6-ab3fedc37e7a" providerId="ADAL" clId="{CB10C1B0-283E-4DDF-8C89-9FF28519B6C1}" dt="2022-04-07T04:27:37.930" v="631"/>
        <pc:sldMkLst>
          <pc:docMk/>
          <pc:sldMk cId="268093429" sldId="259"/>
        </pc:sldMkLst>
        <pc:spChg chg="del">
          <ac:chgData name="Lucas  Gomez Tobon" userId="b8a6d8fe-e4ad-4825-8cc6-ab3fedc37e7a" providerId="ADAL" clId="{CB10C1B0-283E-4DDF-8C89-9FF28519B6C1}" dt="2022-04-07T03:44:48.928" v="368" actId="478"/>
          <ac:spMkLst>
            <pc:docMk/>
            <pc:sldMk cId="268093429" sldId="259"/>
            <ac:spMk id="2" creationId="{4EECD1AD-0861-47A6-891C-BF078AC10B04}"/>
          </ac:spMkLst>
        </pc:spChg>
        <pc:spChg chg="add del">
          <ac:chgData name="Lucas  Gomez Tobon" userId="b8a6d8fe-e4ad-4825-8cc6-ab3fedc37e7a" providerId="ADAL" clId="{CB10C1B0-283E-4DDF-8C89-9FF28519B6C1}" dt="2022-04-07T03:44:49.939" v="369" actId="478"/>
          <ac:spMkLst>
            <pc:docMk/>
            <pc:sldMk cId="268093429" sldId="259"/>
            <ac:spMk id="3" creationId="{544062BF-D9F3-4EC3-9F0F-D6E554483434}"/>
          </ac:spMkLst>
        </pc:spChg>
        <pc:spChg chg="add mod">
          <ac:chgData name="Lucas  Gomez Tobon" userId="b8a6d8fe-e4ad-4825-8cc6-ab3fedc37e7a" providerId="ADAL" clId="{CB10C1B0-283E-4DDF-8C89-9FF28519B6C1}" dt="2022-04-07T03:46:21.880" v="462" actId="164"/>
          <ac:spMkLst>
            <pc:docMk/>
            <pc:sldMk cId="268093429" sldId="259"/>
            <ac:spMk id="8" creationId="{2BD5AEBC-027B-45EC-87D1-4CC4558C1EC1}"/>
          </ac:spMkLst>
        </pc:spChg>
        <pc:spChg chg="add mod">
          <ac:chgData name="Lucas  Gomez Tobon" userId="b8a6d8fe-e4ad-4825-8cc6-ab3fedc37e7a" providerId="ADAL" clId="{CB10C1B0-283E-4DDF-8C89-9FF28519B6C1}" dt="2022-04-07T03:46:21.880" v="462" actId="164"/>
          <ac:spMkLst>
            <pc:docMk/>
            <pc:sldMk cId="268093429" sldId="259"/>
            <ac:spMk id="9" creationId="{160942FD-56FE-4CFD-BF8E-695CBC77DC60}"/>
          </ac:spMkLst>
        </pc:spChg>
        <pc:spChg chg="add del mod">
          <ac:chgData name="Lucas  Gomez Tobon" userId="b8a6d8fe-e4ad-4825-8cc6-ab3fedc37e7a" providerId="ADAL" clId="{CB10C1B0-283E-4DDF-8C89-9FF28519B6C1}" dt="2022-04-07T03:46:21.880" v="462" actId="164"/>
          <ac:spMkLst>
            <pc:docMk/>
            <pc:sldMk cId="268093429" sldId="259"/>
            <ac:spMk id="10" creationId="{6902D476-1810-40FD-8C42-331D38C52143}"/>
          </ac:spMkLst>
        </pc:spChg>
        <pc:spChg chg="add mod">
          <ac:chgData name="Lucas  Gomez Tobon" userId="b8a6d8fe-e4ad-4825-8cc6-ab3fedc37e7a" providerId="ADAL" clId="{CB10C1B0-283E-4DDF-8C89-9FF28519B6C1}" dt="2022-04-07T03:46:21.880" v="462" actId="164"/>
          <ac:spMkLst>
            <pc:docMk/>
            <pc:sldMk cId="268093429" sldId="259"/>
            <ac:spMk id="11" creationId="{7A4EC50F-FEED-4B0D-9DBF-2F07D74F58C9}"/>
          </ac:spMkLst>
        </pc:spChg>
        <pc:spChg chg="add mod">
          <ac:chgData name="Lucas  Gomez Tobon" userId="b8a6d8fe-e4ad-4825-8cc6-ab3fedc37e7a" providerId="ADAL" clId="{CB10C1B0-283E-4DDF-8C89-9FF28519B6C1}" dt="2022-04-07T03:46:21.880" v="462" actId="164"/>
          <ac:spMkLst>
            <pc:docMk/>
            <pc:sldMk cId="268093429" sldId="259"/>
            <ac:spMk id="12" creationId="{F45C754D-43CD-4693-A828-AE7FDDFBCBBA}"/>
          </ac:spMkLst>
        </pc:spChg>
        <pc:spChg chg="add mod">
          <ac:chgData name="Lucas  Gomez Tobon" userId="b8a6d8fe-e4ad-4825-8cc6-ab3fedc37e7a" providerId="ADAL" clId="{CB10C1B0-283E-4DDF-8C89-9FF28519B6C1}" dt="2022-04-07T03:46:21.880" v="462" actId="164"/>
          <ac:spMkLst>
            <pc:docMk/>
            <pc:sldMk cId="268093429" sldId="259"/>
            <ac:spMk id="13" creationId="{96A823BA-524D-4659-8F0B-461DD69F16E6}"/>
          </ac:spMkLst>
        </pc:spChg>
        <pc:spChg chg="add mod ord">
          <ac:chgData name="Lucas  Gomez Tobon" userId="b8a6d8fe-e4ad-4825-8cc6-ab3fedc37e7a" providerId="ADAL" clId="{CB10C1B0-283E-4DDF-8C89-9FF28519B6C1}" dt="2022-04-07T03:46:21.880" v="462" actId="164"/>
          <ac:spMkLst>
            <pc:docMk/>
            <pc:sldMk cId="268093429" sldId="259"/>
            <ac:spMk id="14" creationId="{B9F28221-CDF3-43B9-91EA-AA2B12CE8985}"/>
          </ac:spMkLst>
        </pc:spChg>
        <pc:spChg chg="add del mod">
          <ac:chgData name="Lucas  Gomez Tobon" userId="b8a6d8fe-e4ad-4825-8cc6-ab3fedc37e7a" providerId="ADAL" clId="{CB10C1B0-283E-4DDF-8C89-9FF28519B6C1}" dt="2022-04-07T04:27:37.930" v="631"/>
          <ac:spMkLst>
            <pc:docMk/>
            <pc:sldMk cId="268093429" sldId="259"/>
            <ac:spMk id="16" creationId="{81194C82-A710-4324-8DE6-E9435281AAF0}"/>
          </ac:spMkLst>
        </pc:spChg>
        <pc:grpChg chg="add mod">
          <ac:chgData name="Lucas  Gomez Tobon" userId="b8a6d8fe-e4ad-4825-8cc6-ab3fedc37e7a" providerId="ADAL" clId="{CB10C1B0-283E-4DDF-8C89-9FF28519B6C1}" dt="2022-04-07T04:27:33.820" v="629" actId="1076"/>
          <ac:grpSpMkLst>
            <pc:docMk/>
            <pc:sldMk cId="268093429" sldId="259"/>
            <ac:grpSpMk id="15" creationId="{02449884-26E4-4936-867E-984119ACEBB4}"/>
          </ac:grpSpMkLst>
        </pc:grpChg>
        <pc:picChg chg="add del mod ord">
          <ac:chgData name="Lucas  Gomez Tobon" userId="b8a6d8fe-e4ad-4825-8cc6-ab3fedc37e7a" providerId="ADAL" clId="{CB10C1B0-283E-4DDF-8C89-9FF28519B6C1}" dt="2022-04-07T03:44:47.958" v="367" actId="22"/>
          <ac:picMkLst>
            <pc:docMk/>
            <pc:sldMk cId="268093429" sldId="259"/>
            <ac:picMk id="5" creationId="{A01B6CA7-2455-46E4-AEB3-9640E0B2C1E3}"/>
          </ac:picMkLst>
        </pc:picChg>
        <pc:picChg chg="add mod">
          <ac:chgData name="Lucas  Gomez Tobon" userId="b8a6d8fe-e4ad-4825-8cc6-ab3fedc37e7a" providerId="ADAL" clId="{CB10C1B0-283E-4DDF-8C89-9FF28519B6C1}" dt="2022-04-07T03:46:21.880" v="462" actId="164"/>
          <ac:picMkLst>
            <pc:docMk/>
            <pc:sldMk cId="268093429" sldId="259"/>
            <ac:picMk id="7" creationId="{34EF8C4A-63CD-4478-AA87-8FC25E646395}"/>
          </ac:picMkLst>
        </pc:picChg>
      </pc:sldChg>
      <pc:sldChg chg="addSp delSp modSp new mod">
        <pc:chgData name="Lucas  Gomez Tobon" userId="b8a6d8fe-e4ad-4825-8cc6-ab3fedc37e7a" providerId="ADAL" clId="{CB10C1B0-283E-4DDF-8C89-9FF28519B6C1}" dt="2022-04-07T04:11:18.998" v="472" actId="164"/>
        <pc:sldMkLst>
          <pc:docMk/>
          <pc:sldMk cId="2432449549" sldId="260"/>
        </pc:sldMkLst>
        <pc:spChg chg="del">
          <ac:chgData name="Lucas  Gomez Tobon" userId="b8a6d8fe-e4ad-4825-8cc6-ab3fedc37e7a" providerId="ADAL" clId="{CB10C1B0-283E-4DDF-8C89-9FF28519B6C1}" dt="2022-04-07T04:11:02.236" v="468" actId="478"/>
          <ac:spMkLst>
            <pc:docMk/>
            <pc:sldMk cId="2432449549" sldId="260"/>
            <ac:spMk id="2" creationId="{5EE0B81D-BB7D-4379-851D-BBFE585C18A4}"/>
          </ac:spMkLst>
        </pc:spChg>
        <pc:spChg chg="del">
          <ac:chgData name="Lucas  Gomez Tobon" userId="b8a6d8fe-e4ad-4825-8cc6-ab3fedc37e7a" providerId="ADAL" clId="{CB10C1B0-283E-4DDF-8C89-9FF28519B6C1}" dt="2022-04-07T04:10:29.129" v="464" actId="478"/>
          <ac:spMkLst>
            <pc:docMk/>
            <pc:sldMk cId="2432449549" sldId="260"/>
            <ac:spMk id="3" creationId="{660450F5-511C-4806-8D29-AB273EF2E4A7}"/>
          </ac:spMkLst>
        </pc:spChg>
        <pc:spChg chg="add mod">
          <ac:chgData name="Lucas  Gomez Tobon" userId="b8a6d8fe-e4ad-4825-8cc6-ab3fedc37e7a" providerId="ADAL" clId="{CB10C1B0-283E-4DDF-8C89-9FF28519B6C1}" dt="2022-04-07T04:11:18.998" v="472" actId="164"/>
          <ac:spMkLst>
            <pc:docMk/>
            <pc:sldMk cId="2432449549" sldId="260"/>
            <ac:spMk id="6" creationId="{AE60C018-782F-43EE-9B98-A0368747895C}"/>
          </ac:spMkLst>
        </pc:spChg>
        <pc:spChg chg="add mod">
          <ac:chgData name="Lucas  Gomez Tobon" userId="b8a6d8fe-e4ad-4825-8cc6-ab3fedc37e7a" providerId="ADAL" clId="{CB10C1B0-283E-4DDF-8C89-9FF28519B6C1}" dt="2022-04-07T04:11:18.998" v="472" actId="164"/>
          <ac:spMkLst>
            <pc:docMk/>
            <pc:sldMk cId="2432449549" sldId="260"/>
            <ac:spMk id="7" creationId="{CE0E4D28-E7A6-458B-A464-201F52BC3C4A}"/>
          </ac:spMkLst>
        </pc:spChg>
        <pc:grpChg chg="add mod">
          <ac:chgData name="Lucas  Gomez Tobon" userId="b8a6d8fe-e4ad-4825-8cc6-ab3fedc37e7a" providerId="ADAL" clId="{CB10C1B0-283E-4DDF-8C89-9FF28519B6C1}" dt="2022-04-07T04:11:18.998" v="472" actId="164"/>
          <ac:grpSpMkLst>
            <pc:docMk/>
            <pc:sldMk cId="2432449549" sldId="260"/>
            <ac:grpSpMk id="8" creationId="{FA0C28BA-4E2E-4916-9392-E37563731CCC}"/>
          </ac:grpSpMkLst>
        </pc:grpChg>
        <pc:picChg chg="add mod">
          <ac:chgData name="Lucas  Gomez Tobon" userId="b8a6d8fe-e4ad-4825-8cc6-ab3fedc37e7a" providerId="ADAL" clId="{CB10C1B0-283E-4DDF-8C89-9FF28519B6C1}" dt="2022-04-07T04:11:18.998" v="472" actId="164"/>
          <ac:picMkLst>
            <pc:docMk/>
            <pc:sldMk cId="2432449549" sldId="260"/>
            <ac:picMk id="5" creationId="{F89E94D9-270B-403F-9997-BAACE08809A5}"/>
          </ac:picMkLst>
        </pc:picChg>
      </pc:sldChg>
      <pc:sldChg chg="addSp delSp modSp new mod">
        <pc:chgData name="Lucas  Gomez Tobon" userId="b8a6d8fe-e4ad-4825-8cc6-ab3fedc37e7a" providerId="ADAL" clId="{CB10C1B0-283E-4DDF-8C89-9FF28519B6C1}" dt="2022-04-07T04:27:47.788" v="635" actId="14100"/>
        <pc:sldMkLst>
          <pc:docMk/>
          <pc:sldMk cId="1820728162" sldId="261"/>
        </pc:sldMkLst>
        <pc:spChg chg="del">
          <ac:chgData name="Lucas  Gomez Tobon" userId="b8a6d8fe-e4ad-4825-8cc6-ab3fedc37e7a" providerId="ADAL" clId="{CB10C1B0-283E-4DDF-8C89-9FF28519B6C1}" dt="2022-04-07T04:25:36.755" v="475" actId="478"/>
          <ac:spMkLst>
            <pc:docMk/>
            <pc:sldMk cId="1820728162" sldId="261"/>
            <ac:spMk id="2" creationId="{AE1310C1-0BB8-48CC-A074-CBC0EC9B760A}"/>
          </ac:spMkLst>
        </pc:spChg>
        <pc:spChg chg="del">
          <ac:chgData name="Lucas  Gomez Tobon" userId="b8a6d8fe-e4ad-4825-8cc6-ab3fedc37e7a" providerId="ADAL" clId="{CB10C1B0-283E-4DDF-8C89-9FF28519B6C1}" dt="2022-04-07T04:25:35.443" v="474" actId="22"/>
          <ac:spMkLst>
            <pc:docMk/>
            <pc:sldMk cId="1820728162" sldId="261"/>
            <ac:spMk id="3" creationId="{7F3EE31E-8EC4-4B9E-9415-53BC459C2E12}"/>
          </ac:spMkLst>
        </pc:spChg>
        <pc:spChg chg="add mod">
          <ac:chgData name="Lucas  Gomez Tobon" userId="b8a6d8fe-e4ad-4825-8cc6-ab3fedc37e7a" providerId="ADAL" clId="{CB10C1B0-283E-4DDF-8C89-9FF28519B6C1}" dt="2022-04-07T04:26:25.464" v="534" actId="20577"/>
          <ac:spMkLst>
            <pc:docMk/>
            <pc:sldMk cId="1820728162" sldId="261"/>
            <ac:spMk id="6" creationId="{F5DFC3A8-45B3-4669-B1A5-54B434DBDADA}"/>
          </ac:spMkLst>
        </pc:spChg>
        <pc:spChg chg="add mod">
          <ac:chgData name="Lucas  Gomez Tobon" userId="b8a6d8fe-e4ad-4825-8cc6-ab3fedc37e7a" providerId="ADAL" clId="{CB10C1B0-283E-4DDF-8C89-9FF28519B6C1}" dt="2022-04-07T04:26:50.614" v="570" actId="20577"/>
          <ac:spMkLst>
            <pc:docMk/>
            <pc:sldMk cId="1820728162" sldId="261"/>
            <ac:spMk id="7" creationId="{51B3DC1A-551E-4879-93EE-0666DC673679}"/>
          </ac:spMkLst>
        </pc:spChg>
        <pc:spChg chg="add mod">
          <ac:chgData name="Lucas  Gomez Tobon" userId="b8a6d8fe-e4ad-4825-8cc6-ab3fedc37e7a" providerId="ADAL" clId="{CB10C1B0-283E-4DDF-8C89-9FF28519B6C1}" dt="2022-04-07T04:27:06.908" v="612" actId="1076"/>
          <ac:spMkLst>
            <pc:docMk/>
            <pc:sldMk cId="1820728162" sldId="261"/>
            <ac:spMk id="8" creationId="{F97870E6-6617-4904-9897-2090A2DD4588}"/>
          </ac:spMkLst>
        </pc:spChg>
        <pc:spChg chg="add del mod">
          <ac:chgData name="Lucas  Gomez Tobon" userId="b8a6d8fe-e4ad-4825-8cc6-ab3fedc37e7a" providerId="ADAL" clId="{CB10C1B0-283E-4DDF-8C89-9FF28519B6C1}" dt="2022-04-07T04:27:30.237" v="622" actId="478"/>
          <ac:spMkLst>
            <pc:docMk/>
            <pc:sldMk cId="1820728162" sldId="261"/>
            <ac:spMk id="10" creationId="{0B6750D5-54EA-46C1-BDC0-922D89475E7A}"/>
          </ac:spMkLst>
        </pc:spChg>
        <pc:spChg chg="add del mod">
          <ac:chgData name="Lucas  Gomez Tobon" userId="b8a6d8fe-e4ad-4825-8cc6-ab3fedc37e7a" providerId="ADAL" clId="{CB10C1B0-283E-4DDF-8C89-9FF28519B6C1}" dt="2022-04-07T04:27:30.662" v="624" actId="478"/>
          <ac:spMkLst>
            <pc:docMk/>
            <pc:sldMk cId="1820728162" sldId="261"/>
            <ac:spMk id="12" creationId="{C878D4D8-D78C-4371-B871-C76543A38D81}"/>
          </ac:spMkLst>
        </pc:spChg>
        <pc:spChg chg="mod">
          <ac:chgData name="Lucas  Gomez Tobon" userId="b8a6d8fe-e4ad-4825-8cc6-ab3fedc37e7a" providerId="ADAL" clId="{CB10C1B0-283E-4DDF-8C89-9FF28519B6C1}" dt="2022-04-07T04:27:11.507" v="613"/>
          <ac:spMkLst>
            <pc:docMk/>
            <pc:sldMk cId="1820728162" sldId="261"/>
            <ac:spMk id="13" creationId="{633A1258-A2ED-43B4-B21A-D8C002A0A32B}"/>
          </ac:spMkLst>
        </pc:spChg>
        <pc:spChg chg="mod">
          <ac:chgData name="Lucas  Gomez Tobon" userId="b8a6d8fe-e4ad-4825-8cc6-ab3fedc37e7a" providerId="ADAL" clId="{CB10C1B0-283E-4DDF-8C89-9FF28519B6C1}" dt="2022-04-07T04:27:11.507" v="613"/>
          <ac:spMkLst>
            <pc:docMk/>
            <pc:sldMk cId="1820728162" sldId="261"/>
            <ac:spMk id="14" creationId="{2B0D3097-A3C2-4B5A-9042-82892677EDF0}"/>
          </ac:spMkLst>
        </pc:spChg>
        <pc:spChg chg="mod">
          <ac:chgData name="Lucas  Gomez Tobon" userId="b8a6d8fe-e4ad-4825-8cc6-ab3fedc37e7a" providerId="ADAL" clId="{CB10C1B0-283E-4DDF-8C89-9FF28519B6C1}" dt="2022-04-07T04:27:11.507" v="613"/>
          <ac:spMkLst>
            <pc:docMk/>
            <pc:sldMk cId="1820728162" sldId="261"/>
            <ac:spMk id="15" creationId="{94919FA2-A44A-430D-99F4-43EDB1563A9F}"/>
          </ac:spMkLst>
        </pc:spChg>
        <pc:spChg chg="mod">
          <ac:chgData name="Lucas  Gomez Tobon" userId="b8a6d8fe-e4ad-4825-8cc6-ab3fedc37e7a" providerId="ADAL" clId="{CB10C1B0-283E-4DDF-8C89-9FF28519B6C1}" dt="2022-04-07T04:27:11.507" v="613"/>
          <ac:spMkLst>
            <pc:docMk/>
            <pc:sldMk cId="1820728162" sldId="261"/>
            <ac:spMk id="16" creationId="{17AB2F68-12DC-4673-96ED-8F6B530C37A7}"/>
          </ac:spMkLst>
        </pc:spChg>
        <pc:spChg chg="add del mod">
          <ac:chgData name="Lucas  Gomez Tobon" userId="b8a6d8fe-e4ad-4825-8cc6-ab3fedc37e7a" providerId="ADAL" clId="{CB10C1B0-283E-4DDF-8C89-9FF28519B6C1}" dt="2022-04-07T04:27:30.942" v="625" actId="478"/>
          <ac:spMkLst>
            <pc:docMk/>
            <pc:sldMk cId="1820728162" sldId="261"/>
            <ac:spMk id="17" creationId="{0082C166-A1F4-445E-85BD-12B1E2504371}"/>
          </ac:spMkLst>
        </pc:spChg>
        <pc:spChg chg="add mod ord">
          <ac:chgData name="Lucas  Gomez Tobon" userId="b8a6d8fe-e4ad-4825-8cc6-ab3fedc37e7a" providerId="ADAL" clId="{CB10C1B0-283E-4DDF-8C89-9FF28519B6C1}" dt="2022-04-07T04:27:47.788" v="635" actId="14100"/>
          <ac:spMkLst>
            <pc:docMk/>
            <pc:sldMk cId="1820728162" sldId="261"/>
            <ac:spMk id="18" creationId="{E58972CC-F3D5-4855-88CB-19B2FC8C43D2}"/>
          </ac:spMkLst>
        </pc:spChg>
        <pc:grpChg chg="add del mod ord">
          <ac:chgData name="Lucas  Gomez Tobon" userId="b8a6d8fe-e4ad-4825-8cc6-ab3fedc37e7a" providerId="ADAL" clId="{CB10C1B0-283E-4DDF-8C89-9FF28519B6C1}" dt="2022-04-07T04:27:31.822" v="628"/>
          <ac:grpSpMkLst>
            <pc:docMk/>
            <pc:sldMk cId="1820728162" sldId="261"/>
            <ac:grpSpMk id="9" creationId="{026CA00A-2269-4D2A-91B4-8D225CADE78C}"/>
          </ac:grpSpMkLst>
        </pc:grpChg>
        <pc:picChg chg="add mod ord">
          <ac:chgData name="Lucas  Gomez Tobon" userId="b8a6d8fe-e4ad-4825-8cc6-ab3fedc37e7a" providerId="ADAL" clId="{CB10C1B0-283E-4DDF-8C89-9FF28519B6C1}" dt="2022-04-07T04:27:04.211" v="611" actId="1076"/>
          <ac:picMkLst>
            <pc:docMk/>
            <pc:sldMk cId="1820728162" sldId="261"/>
            <ac:picMk id="5" creationId="{84E57496-06F1-4AE7-B3EF-2F400768AF96}"/>
          </ac:picMkLst>
        </pc:picChg>
        <pc:picChg chg="add del mod">
          <ac:chgData name="Lucas  Gomez Tobon" userId="b8a6d8fe-e4ad-4825-8cc6-ab3fedc37e7a" providerId="ADAL" clId="{CB10C1B0-283E-4DDF-8C89-9FF28519B6C1}" dt="2022-04-07T04:27:31.203" v="626" actId="478"/>
          <ac:picMkLst>
            <pc:docMk/>
            <pc:sldMk cId="1820728162" sldId="261"/>
            <ac:picMk id="11" creationId="{EEE4DE07-7D38-4ED0-B823-3785BACB94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E7B61-9A39-4E00-9A3F-A51025A26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637CFF-EB18-46F2-8AC7-1A0C3E135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E5AB50-F21E-4034-B178-5AD58B7C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F55A-5034-452D-B27B-AB987101B215}" type="datetimeFigureOut">
              <a:rPr lang="es-CO" smtClean="0"/>
              <a:t>6/04/2022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1C0E35-5DE5-4944-99F7-F2C5CF1E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908539-28D9-47D7-AEA4-94C480DF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A2A-3ECD-42CF-A475-035C881A29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162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CA5CB-1D63-4C1D-9153-E2BE42AC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93ECEF-82B7-45D6-A954-0CA89A2C4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B61186-C49D-408D-AEFA-2FF0D118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F55A-5034-452D-B27B-AB987101B215}" type="datetimeFigureOut">
              <a:rPr lang="es-CO" smtClean="0"/>
              <a:t>6/04/2022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5D72C5-9340-42A6-8C27-58C8D5CC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AA9BF6-5DE9-46E7-A2F3-27510621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A2A-3ECD-42CF-A475-035C881A29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131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95CDDC-FF2D-47C3-A9BB-CF19CC1E6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E3FF07-7E4F-4CFE-85C3-FBAD781E0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3D2983-2D5F-43C9-B25F-B64661D4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F55A-5034-452D-B27B-AB987101B215}" type="datetimeFigureOut">
              <a:rPr lang="es-CO" smtClean="0"/>
              <a:t>6/04/2022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0BF80-0C27-47FE-AA6C-BBD92B6D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118D1A-A761-4F12-BE63-4D2994DA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A2A-3ECD-42CF-A475-035C881A29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137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CBF8E-0EB8-4F0B-94C2-07F39854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2C4B61-9CA3-4CD6-A551-373EB73D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53A1F8-525A-4E47-AD99-E015A505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F55A-5034-452D-B27B-AB987101B215}" type="datetimeFigureOut">
              <a:rPr lang="es-CO" smtClean="0"/>
              <a:t>6/04/2022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0E1087-DC9D-4876-999E-6EE3F910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A7B2BF-F7D8-44C3-AD06-104871C0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A2A-3ECD-42CF-A475-035C881A29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16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2AFB5-09F7-4C19-ADC0-62C6E93C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79B087-B8B2-45D0-8773-FBA5493AF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22C919-2FE0-40A2-B999-FF965601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F55A-5034-452D-B27B-AB987101B215}" type="datetimeFigureOut">
              <a:rPr lang="es-CO" smtClean="0"/>
              <a:t>6/04/2022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1E0EDF-4414-4FE2-8E2E-733D4C89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9B161-BC94-44A8-9EDB-B368F7DD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A2A-3ECD-42CF-A475-035C881A29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692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79DA1-4BBE-4D9D-9FFD-A3CAE3B6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5FE4E6-A720-4995-B1A0-F9B87DC5B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753C06-1D7E-4AD2-A7D8-AE5FFC283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E8A53F-04A4-4564-8C48-74CF21EC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F55A-5034-452D-B27B-AB987101B215}" type="datetimeFigureOut">
              <a:rPr lang="es-CO" smtClean="0"/>
              <a:t>6/04/2022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CFE118-BF53-41D7-A31C-1519754B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AFD128-5D15-42C5-854D-5C7BC5F5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A2A-3ECD-42CF-A475-035C881A29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804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2EC5C-1194-4C0C-A32A-F11F727C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2E9F64-F896-4E36-A0E3-771CB35E3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7EEAA9-367C-4673-9709-E9BB63BFE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C05B3F-01CF-4C42-A540-AE064E8D7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CBB604-B974-4CD1-8B33-8E77A188C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5C8393-8D22-492E-9BC7-5ABDD2F8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F55A-5034-452D-B27B-AB987101B215}" type="datetimeFigureOut">
              <a:rPr lang="es-CO" smtClean="0"/>
              <a:t>6/04/2022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D0A519-3515-44EA-8530-8E497965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CCBD8DC-AD5D-4777-8C37-AEB5EEBB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A2A-3ECD-42CF-A475-035C881A29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974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6695F-58D9-454B-8B3A-704C342E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68E7EE-5DD1-4D1A-82E2-E4C0CB5D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F55A-5034-452D-B27B-AB987101B215}" type="datetimeFigureOut">
              <a:rPr lang="es-CO" smtClean="0"/>
              <a:t>6/04/2022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C00D68C-5F05-4944-8BC0-71FC4ECA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35CA8B-8F27-4BA1-9C98-1B27B972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A2A-3ECD-42CF-A475-035C881A29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651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DBAB46-7F75-4246-A34F-288966E6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F55A-5034-452D-B27B-AB987101B215}" type="datetimeFigureOut">
              <a:rPr lang="es-CO" smtClean="0"/>
              <a:t>6/04/2022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8E7AF9-AA8E-462B-88D0-1F1B559D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55252D-BC5A-4650-BD06-D6E09513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A2A-3ECD-42CF-A475-035C881A29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105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5C9E3-BC2F-413E-A20F-FBAC45A9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89091C-801F-48BC-9108-1CC1703C0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634B29-8382-4885-A6F9-FC478B180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28109C-037E-469B-AC54-350C1007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F55A-5034-452D-B27B-AB987101B215}" type="datetimeFigureOut">
              <a:rPr lang="es-CO" smtClean="0"/>
              <a:t>6/04/2022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5234FB-8E7B-4D2A-86C9-99A6DE0C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038BF4-5253-4CA8-83B3-A85C78F7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A2A-3ECD-42CF-A475-035C881A29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993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63562-9737-4996-8D9B-221AFF14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8216F4-8F32-43A8-8945-3CF188AB5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B00625-306E-4816-B8F6-931341796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199F1D-409E-4F4C-AFA9-F48426A3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F55A-5034-452D-B27B-AB987101B215}" type="datetimeFigureOut">
              <a:rPr lang="es-CO" smtClean="0"/>
              <a:t>6/04/2022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23F25C-38DF-4899-A6D3-1ADC639C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ACBC8C-7627-4B91-B553-F08DC171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0A2A-3ECD-42CF-A475-035C881A29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165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F66A9C-2209-4AEF-8CF5-013EB9A3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4E5E11-64F4-499F-B15F-C482E23E5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FC8BA9-EA0D-4C25-BE70-8B7137403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4F55A-5034-452D-B27B-AB987101B215}" type="datetimeFigureOut">
              <a:rPr lang="es-CO" smtClean="0"/>
              <a:t>6/04/2022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9A7A65-F028-4BA5-8B2F-AED71D4D3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33BD11-BF49-4CEB-A16F-F1580FBE3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B0A2A-3ECD-42CF-A475-035C881A29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823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8BC0047C-A90E-4ED4-B79B-2772E0995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233427"/>
              </p:ext>
            </p:extLst>
          </p:nvPr>
        </p:nvGraphicFramePr>
        <p:xfrm>
          <a:off x="2138322" y="1208768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000">
                  <a:extLst>
                    <a:ext uri="{9D8B030D-6E8A-4147-A177-3AD203B41FA5}">
                      <a16:colId xmlns:a16="http://schemas.microsoft.com/office/drawing/2014/main" val="1751255113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2354885053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3128583917"/>
                    </a:ext>
                  </a:extLst>
                </a:gridCol>
              </a:tblGrid>
              <a:tr h="120000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61064"/>
                  </a:ext>
                </a:extLst>
              </a:tr>
              <a:tr h="120000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991585"/>
                  </a:ext>
                </a:extLst>
              </a:tr>
              <a:tr h="120000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94458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5C6767A0-972A-418D-86C5-DA03F18BF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463359"/>
              </p:ext>
            </p:extLst>
          </p:nvPr>
        </p:nvGraphicFramePr>
        <p:xfrm>
          <a:off x="6666324" y="1208768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000">
                  <a:extLst>
                    <a:ext uri="{9D8B030D-6E8A-4147-A177-3AD203B41FA5}">
                      <a16:colId xmlns:a16="http://schemas.microsoft.com/office/drawing/2014/main" val="1751255113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2354885053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3128583917"/>
                    </a:ext>
                  </a:extLst>
                </a:gridCol>
              </a:tblGrid>
              <a:tr h="120000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61064"/>
                  </a:ext>
                </a:extLst>
              </a:tr>
              <a:tr h="120000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991585"/>
                  </a:ext>
                </a:extLst>
              </a:tr>
              <a:tr h="120000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944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5FC91FF-2977-4A09-954D-1C5F131DD120}"/>
                  </a:ext>
                </a:extLst>
              </p:cNvPr>
              <p:cNvSpPr txBox="1"/>
              <p:nvPr/>
            </p:nvSpPr>
            <p:spPr>
              <a:xfrm>
                <a:off x="5884758" y="2670214"/>
                <a:ext cx="61074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s-CO" sz="4400" b="1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5FC91FF-2977-4A09-954D-1C5F131DD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58" y="2670214"/>
                <a:ext cx="610745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a 7">
            <a:extLst>
              <a:ext uri="{FF2B5EF4-FFF2-40B4-BE49-F238E27FC236}">
                <a16:creationId xmlns:a16="http://schemas.microsoft.com/office/drawing/2014/main" id="{595ADF68-3823-43F9-8518-69C0E5311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85730"/>
              </p:ext>
            </p:extLst>
          </p:nvPr>
        </p:nvGraphicFramePr>
        <p:xfrm>
          <a:off x="2138322" y="5329664"/>
          <a:ext cx="3600000" cy="12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000">
                  <a:extLst>
                    <a:ext uri="{9D8B030D-6E8A-4147-A177-3AD203B41FA5}">
                      <a16:colId xmlns:a16="http://schemas.microsoft.com/office/drawing/2014/main" val="1751255113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2354885053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3128583917"/>
                    </a:ext>
                  </a:extLst>
                </a:gridCol>
              </a:tblGrid>
              <a:tr h="120000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610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43253A0-9BF9-4D58-B45D-9C80FAF9FD3D}"/>
                  </a:ext>
                </a:extLst>
              </p:cNvPr>
              <p:cNvSpPr txBox="1"/>
              <p:nvPr/>
            </p:nvSpPr>
            <p:spPr>
              <a:xfrm>
                <a:off x="5896949" y="5591110"/>
                <a:ext cx="61074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s-CO" sz="4400" b="1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43253A0-9BF9-4D58-B45D-9C80FAF9F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949" y="5591110"/>
                <a:ext cx="610745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a 7">
            <a:extLst>
              <a:ext uri="{FF2B5EF4-FFF2-40B4-BE49-F238E27FC236}">
                <a16:creationId xmlns:a16="http://schemas.microsoft.com/office/drawing/2014/main" id="{52FC73C2-7206-4B3A-87AF-C7998B85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583060"/>
              </p:ext>
            </p:extLst>
          </p:nvPr>
        </p:nvGraphicFramePr>
        <p:xfrm>
          <a:off x="6666324" y="5329664"/>
          <a:ext cx="3600000" cy="12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000">
                  <a:extLst>
                    <a:ext uri="{9D8B030D-6E8A-4147-A177-3AD203B41FA5}">
                      <a16:colId xmlns:a16="http://schemas.microsoft.com/office/drawing/2014/main" val="1751255113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2354885053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3128583917"/>
                    </a:ext>
                  </a:extLst>
                </a:gridCol>
              </a:tblGrid>
              <a:tr h="120000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61064"/>
                  </a:ext>
                </a:extLst>
              </a:tr>
            </a:tbl>
          </a:graphicData>
        </a:graphic>
      </p:graphicFrame>
      <p:pic>
        <p:nvPicPr>
          <p:cNvPr id="1030" name="Picture 6" descr="Bienvenido a Senecode">
            <a:extLst>
              <a:ext uri="{FF2B5EF4-FFF2-40B4-BE49-F238E27FC236}">
                <a16:creationId xmlns:a16="http://schemas.microsoft.com/office/drawing/2014/main" id="{0C93A60D-56E3-4571-8E5D-7A5640AEB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32" y="5340291"/>
            <a:ext cx="844658" cy="1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ndy Crush Saga - Inicio | Facebook">
            <a:extLst>
              <a:ext uri="{FF2B5EF4-FFF2-40B4-BE49-F238E27FC236}">
                <a16:creationId xmlns:a16="http://schemas.microsoft.com/office/drawing/2014/main" id="{26C1FAC9-E040-4086-8FAE-DB4CE4C1F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98" y="3705301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lculator icon - Free download on Iconfinder">
            <a:extLst>
              <a:ext uri="{FF2B5EF4-FFF2-40B4-BE49-F238E27FC236}">
                <a16:creationId xmlns:a16="http://schemas.microsoft.com/office/drawing/2014/main" id="{EAD9BBBC-158D-4001-BBEB-75E3A2437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1" y="2482995"/>
            <a:ext cx="1072800" cy="10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licación de yoga android fitness, yoga, aptitud física, logo, Deportes  png | PNGWing">
            <a:extLst>
              <a:ext uri="{FF2B5EF4-FFF2-40B4-BE49-F238E27FC236}">
                <a16:creationId xmlns:a16="http://schemas.microsoft.com/office/drawing/2014/main" id="{ADC30C07-0BF5-417A-B350-B5F7906B48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86" b="94336" l="10000" r="90000">
                        <a14:foregroundMark x1="51630" y1="53320" x2="51630" y2="53320"/>
                        <a14:foregroundMark x1="50543" y1="41602" x2="50543" y2="41602"/>
                        <a14:foregroundMark x1="51413" y1="30078" x2="51413" y2="30078"/>
                        <a14:foregroundMark x1="50435" y1="7031" x2="50435" y2="7031"/>
                        <a14:foregroundMark x1="55978" y1="94531" x2="55978" y2="94531"/>
                        <a14:foregroundMark x1="49565" y1="586" x2="49565" y2="586"/>
                        <a14:foregroundMark x1="45978" y1="45898" x2="45978" y2="45898"/>
                        <a14:foregroundMark x1="48696" y1="51367" x2="49674" y2="66016"/>
                        <a14:foregroundMark x1="49674" y1="66016" x2="43261" y2="72852"/>
                        <a14:foregroundMark x1="43261" y1="72852" x2="43261" y2="72852"/>
                        <a14:foregroundMark x1="50326" y1="66211" x2="52391" y2="52148"/>
                        <a14:foregroundMark x1="52391" y1="52148" x2="55109" y2="45703"/>
                        <a14:foregroundMark x1="50217" y1="39063" x2="50217" y2="36719"/>
                        <a14:foregroundMark x1="45217" y1="44141" x2="44457" y2="32031"/>
                        <a14:foregroundMark x1="44457" y1="32031" x2="49674" y2="25000"/>
                        <a14:foregroundMark x1="49674" y1="25000" x2="54565" y2="30469"/>
                        <a14:foregroundMark x1="54565" y1="30469" x2="57717" y2="77930"/>
                        <a14:foregroundMark x1="61196" y1="75391" x2="57826" y2="51172"/>
                        <a14:foregroundMark x1="57826" y1="51172" x2="47935" y2="29102"/>
                        <a14:foregroundMark x1="47935" y1="29102" x2="50326" y2="38477"/>
                        <a14:foregroundMark x1="50326" y1="38477" x2="58696" y2="37109"/>
                        <a14:foregroundMark x1="58696" y1="37109" x2="59348" y2="36328"/>
                        <a14:foregroundMark x1="59783" y1="35742" x2="52609" y2="34180"/>
                        <a14:foregroundMark x1="52609" y1="34180" x2="46957" y2="10352"/>
                        <a14:backgroundMark x1="52391" y1="195" x2="52391" y2="1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33" r="21162"/>
          <a:stretch/>
        </p:blipFill>
        <p:spPr bwMode="auto">
          <a:xfrm>
            <a:off x="753803" y="1260689"/>
            <a:ext cx="1129715" cy="10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F267E46-EB13-4E1E-90C0-15EC73D297A9}"/>
              </a:ext>
            </a:extLst>
          </p:cNvPr>
          <p:cNvSpPr txBox="1"/>
          <p:nvPr/>
        </p:nvSpPr>
        <p:spPr>
          <a:xfrm rot="19639746">
            <a:off x="3338369" y="403386"/>
            <a:ext cx="206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Productividad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50B074A-051F-4340-B331-842E22290C33}"/>
              </a:ext>
            </a:extLst>
          </p:cNvPr>
          <p:cNvSpPr txBox="1"/>
          <p:nvPr/>
        </p:nvSpPr>
        <p:spPr>
          <a:xfrm rot="19454964">
            <a:off x="4701311" y="443071"/>
            <a:ext cx="1200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Salud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E86A46A-17F6-4576-A984-04B004FFB195}"/>
              </a:ext>
            </a:extLst>
          </p:cNvPr>
          <p:cNvSpPr txBox="1"/>
          <p:nvPr/>
        </p:nvSpPr>
        <p:spPr>
          <a:xfrm rot="19639746">
            <a:off x="2215586" y="365756"/>
            <a:ext cx="206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Diversión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8E4BB6C-53EA-48C4-9E17-B05C56B770EE}"/>
              </a:ext>
            </a:extLst>
          </p:cNvPr>
          <p:cNvSpPr txBox="1"/>
          <p:nvPr/>
        </p:nvSpPr>
        <p:spPr>
          <a:xfrm rot="19639746">
            <a:off x="6626880" y="308177"/>
            <a:ext cx="206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Empresa 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174C249-F932-4BED-B941-9836908E9377}"/>
              </a:ext>
            </a:extLst>
          </p:cNvPr>
          <p:cNvSpPr txBox="1"/>
          <p:nvPr/>
        </p:nvSpPr>
        <p:spPr>
          <a:xfrm rot="19639746">
            <a:off x="7793081" y="339923"/>
            <a:ext cx="206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Empresa B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D7E453-5A1F-434C-81AE-13440ADCFEA3}"/>
              </a:ext>
            </a:extLst>
          </p:cNvPr>
          <p:cNvSpPr txBox="1"/>
          <p:nvPr/>
        </p:nvSpPr>
        <p:spPr>
          <a:xfrm rot="19639746">
            <a:off x="9019241" y="297543"/>
            <a:ext cx="206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Empresa C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7D17CA7-6E2A-4687-BC12-13899E3BE46E}"/>
              </a:ext>
            </a:extLst>
          </p:cNvPr>
          <p:cNvSpPr txBox="1"/>
          <p:nvPr/>
        </p:nvSpPr>
        <p:spPr>
          <a:xfrm>
            <a:off x="2166780" y="1472331"/>
            <a:ext cx="1189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/>
              <a:t>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1277BDC-9025-459C-95BD-0F95A38E73CC}"/>
              </a:ext>
            </a:extLst>
          </p:cNvPr>
          <p:cNvSpPr txBox="1"/>
          <p:nvPr/>
        </p:nvSpPr>
        <p:spPr>
          <a:xfrm>
            <a:off x="4518836" y="1472331"/>
            <a:ext cx="1219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/>
              <a:t>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A608357-43CB-49E9-9889-2BD2F94D6B8D}"/>
              </a:ext>
            </a:extLst>
          </p:cNvPr>
          <p:cNvSpPr txBox="1"/>
          <p:nvPr/>
        </p:nvSpPr>
        <p:spPr>
          <a:xfrm>
            <a:off x="3356551" y="2627326"/>
            <a:ext cx="1162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/>
              <a:t>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38EBDE1-9B9F-45AB-B5C6-8E5ADFD51A8B}"/>
              </a:ext>
            </a:extLst>
          </p:cNvPr>
          <p:cNvSpPr txBox="1"/>
          <p:nvPr/>
        </p:nvSpPr>
        <p:spPr>
          <a:xfrm>
            <a:off x="6655184" y="1453779"/>
            <a:ext cx="1219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/>
              <a:t>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B370186-8743-4050-9FE7-C7B1E4619EFD}"/>
              </a:ext>
            </a:extLst>
          </p:cNvPr>
          <p:cNvSpPr txBox="1"/>
          <p:nvPr/>
        </p:nvSpPr>
        <p:spPr>
          <a:xfrm>
            <a:off x="7832137" y="2627326"/>
            <a:ext cx="1219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/>
              <a:t>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09B3CFD-2532-4563-8F60-66FA530516E9}"/>
              </a:ext>
            </a:extLst>
          </p:cNvPr>
          <p:cNvSpPr txBox="1"/>
          <p:nvPr/>
        </p:nvSpPr>
        <p:spPr>
          <a:xfrm>
            <a:off x="9058297" y="3887139"/>
            <a:ext cx="1219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/>
              <a:t>1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4597EE3-CC42-4BFC-A6F6-EDBA2C6E0190}"/>
              </a:ext>
            </a:extLst>
          </p:cNvPr>
          <p:cNvSpPr txBox="1"/>
          <p:nvPr/>
        </p:nvSpPr>
        <p:spPr>
          <a:xfrm>
            <a:off x="2126864" y="3887139"/>
            <a:ext cx="1219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/>
              <a:t>1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2823D65-B303-4E6D-B81E-13789735AE79}"/>
              </a:ext>
            </a:extLst>
          </p:cNvPr>
          <p:cNvSpPr txBox="1"/>
          <p:nvPr/>
        </p:nvSpPr>
        <p:spPr>
          <a:xfrm>
            <a:off x="2138336" y="5560332"/>
            <a:ext cx="1219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/>
              <a:t>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2502AE4-8F92-46FA-8394-4D9D1762387F}"/>
              </a:ext>
            </a:extLst>
          </p:cNvPr>
          <p:cNvSpPr txBox="1"/>
          <p:nvPr/>
        </p:nvSpPr>
        <p:spPr>
          <a:xfrm>
            <a:off x="3320476" y="5575721"/>
            <a:ext cx="1219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/>
              <a:t>1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E80B412-2E9E-4DE3-B480-3B6DA43E7D97}"/>
              </a:ext>
            </a:extLst>
          </p:cNvPr>
          <p:cNvSpPr txBox="1"/>
          <p:nvPr/>
        </p:nvSpPr>
        <p:spPr>
          <a:xfrm>
            <a:off x="6655183" y="5560332"/>
            <a:ext cx="1219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776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BFE35400-3719-4AAB-BAD5-5F37F8634065}"/>
              </a:ext>
            </a:extLst>
          </p:cNvPr>
          <p:cNvGrpSpPr/>
          <p:nvPr/>
        </p:nvGrpSpPr>
        <p:grpSpPr>
          <a:xfrm>
            <a:off x="573024" y="1993392"/>
            <a:ext cx="11058143" cy="2907792"/>
            <a:chOff x="573024" y="1993392"/>
            <a:chExt cx="11058143" cy="2907792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D081E929-2A93-4A45-8FBB-60A46F22C210}"/>
                </a:ext>
              </a:extLst>
            </p:cNvPr>
            <p:cNvSpPr/>
            <p:nvPr/>
          </p:nvSpPr>
          <p:spPr>
            <a:xfrm>
              <a:off x="573024" y="1993392"/>
              <a:ext cx="11058143" cy="2907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434DEA2C-2BDE-4FE5-A363-346B68C3D559}"/>
                </a:ext>
              </a:extLst>
            </p:cNvPr>
            <p:cNvGrpSpPr/>
            <p:nvPr/>
          </p:nvGrpSpPr>
          <p:grpSpPr>
            <a:xfrm>
              <a:off x="573024" y="2148481"/>
              <a:ext cx="11058143" cy="2561037"/>
              <a:chOff x="573024" y="2148481"/>
              <a:chExt cx="11058143" cy="2561037"/>
            </a:xfrm>
          </p:grpSpPr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DA553F22-705C-4453-A945-3394C6525B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206" y="2148481"/>
                <a:ext cx="10571587" cy="2561037"/>
              </a:xfrm>
              <a:prstGeom prst="rect">
                <a:avLst/>
              </a:prstGeom>
            </p:spPr>
          </p:pic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A81379D8-4E3A-4827-B32A-30BDEC484129}"/>
                  </a:ext>
                </a:extLst>
              </p:cNvPr>
              <p:cNvSpPr/>
              <p:nvPr/>
            </p:nvSpPr>
            <p:spPr>
              <a:xfrm>
                <a:off x="886968" y="3538728"/>
                <a:ext cx="978408" cy="237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133A616C-41F9-44BD-9064-A99608CF8B2F}"/>
                  </a:ext>
                </a:extLst>
              </p:cNvPr>
              <p:cNvSpPr/>
              <p:nvPr/>
            </p:nvSpPr>
            <p:spPr>
              <a:xfrm>
                <a:off x="2959608" y="2840736"/>
                <a:ext cx="1292352" cy="4145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400" dirty="0">
                    <a:solidFill>
                      <a:sysClr val="windowText" lastClr="000000"/>
                    </a:solidFill>
                  </a:rPr>
                  <a:t>Las trillizas de Belleville</a:t>
                </a:r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6ABB9317-9D01-4654-AA3C-97E8F3ED72BB}"/>
                  </a:ext>
                </a:extLst>
              </p:cNvPr>
              <p:cNvSpPr/>
              <p:nvPr/>
            </p:nvSpPr>
            <p:spPr>
              <a:xfrm>
                <a:off x="7921752" y="2932175"/>
                <a:ext cx="1292352" cy="4145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>
                    <a:solidFill>
                      <a:sysClr val="windowText" lastClr="000000"/>
                    </a:solidFill>
                  </a:rPr>
                  <a:t>Batman</a:t>
                </a:r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16B5622-3905-4559-926A-3576BB05774B}"/>
                  </a:ext>
                </a:extLst>
              </p:cNvPr>
              <p:cNvSpPr/>
              <p:nvPr/>
            </p:nvSpPr>
            <p:spPr>
              <a:xfrm>
                <a:off x="573024" y="3538728"/>
                <a:ext cx="1292352" cy="4145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400" dirty="0">
                    <a:solidFill>
                      <a:sysClr val="windowText" lastClr="000000"/>
                    </a:solidFill>
                  </a:rPr>
                  <a:t>Niños</a:t>
                </a:r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24F87ED5-F29C-4C1C-BB16-A6A009A6A3FE}"/>
                  </a:ext>
                </a:extLst>
              </p:cNvPr>
              <p:cNvSpPr/>
              <p:nvPr/>
            </p:nvSpPr>
            <p:spPr>
              <a:xfrm>
                <a:off x="729996" y="3569208"/>
                <a:ext cx="1135380" cy="4145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400" dirty="0">
                    <a:solidFill>
                      <a:sysClr val="windowText" lastClr="000000"/>
                    </a:solidFill>
                  </a:rPr>
                  <a:t>Niños</a:t>
                </a:r>
              </a:p>
            </p:txBody>
          </p:sp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B52BF027-D7B8-4EC0-AF41-2FB4F5A48F62}"/>
                  </a:ext>
                </a:extLst>
              </p:cNvPr>
              <p:cNvSpPr/>
              <p:nvPr/>
            </p:nvSpPr>
            <p:spPr>
              <a:xfrm>
                <a:off x="10326622" y="3538728"/>
                <a:ext cx="1304545" cy="4145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400" dirty="0">
                    <a:solidFill>
                      <a:sysClr val="windowText" lastClr="000000"/>
                    </a:solidFill>
                  </a:rPr>
                  <a:t>Adultos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888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6ED3491-BC10-479D-B0D1-54239364C9C4}"/>
              </a:ext>
            </a:extLst>
          </p:cNvPr>
          <p:cNvSpPr/>
          <p:nvPr/>
        </p:nvSpPr>
        <p:spPr>
          <a:xfrm>
            <a:off x="1427987" y="525779"/>
            <a:ext cx="9336024" cy="5806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76D5F7B-6F40-492D-9401-7C13C0A3D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674" y="735992"/>
            <a:ext cx="8334651" cy="5386015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5FA06F3-19E8-4F74-B19C-B087E9D39C8F}"/>
              </a:ext>
            </a:extLst>
          </p:cNvPr>
          <p:cNvSpPr/>
          <p:nvPr/>
        </p:nvSpPr>
        <p:spPr>
          <a:xfrm>
            <a:off x="4992624" y="2026920"/>
            <a:ext cx="1344168" cy="432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ysClr val="windowText" lastClr="000000"/>
                </a:solidFill>
              </a:rPr>
              <a:t>Las trillizas de Belleville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66641CB-66CA-4171-BD03-18EF95A7888E}"/>
              </a:ext>
            </a:extLst>
          </p:cNvPr>
          <p:cNvSpPr/>
          <p:nvPr/>
        </p:nvSpPr>
        <p:spPr>
          <a:xfrm>
            <a:off x="7461504" y="2045208"/>
            <a:ext cx="1170432" cy="414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Batman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670C6BE-DB85-4EB3-B3A7-79B42E9B70DD}"/>
              </a:ext>
            </a:extLst>
          </p:cNvPr>
          <p:cNvSpPr/>
          <p:nvPr/>
        </p:nvSpPr>
        <p:spPr>
          <a:xfrm>
            <a:off x="4038600" y="5632704"/>
            <a:ext cx="1776984" cy="516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ysClr val="windowText" lastClr="000000"/>
                </a:solidFill>
              </a:rPr>
              <a:t>Clasificación de películas de Niños a Adultos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DC3565F-341C-4DAB-9777-A9C85DE17F3C}"/>
              </a:ext>
            </a:extLst>
          </p:cNvPr>
          <p:cNvSpPr/>
          <p:nvPr/>
        </p:nvSpPr>
        <p:spPr>
          <a:xfrm>
            <a:off x="6733032" y="5605272"/>
            <a:ext cx="3151632" cy="516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sz="1400" dirty="0">
                <a:solidFill>
                  <a:sysClr val="windowText" lastClr="000000"/>
                </a:solidFill>
              </a:rPr>
              <a:t>Preferencias por películas de niños a adultos</a:t>
            </a:r>
          </a:p>
        </p:txBody>
      </p:sp>
    </p:spTree>
    <p:extLst>
      <p:ext uri="{BB962C8B-B14F-4D97-AF65-F5344CB8AC3E}">
        <p14:creationId xmlns:p14="http://schemas.microsoft.com/office/powerpoint/2010/main" val="209030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02449884-26E4-4936-867E-984119ACEBB4}"/>
              </a:ext>
            </a:extLst>
          </p:cNvPr>
          <p:cNvGrpSpPr/>
          <p:nvPr/>
        </p:nvGrpSpPr>
        <p:grpSpPr>
          <a:xfrm>
            <a:off x="1427988" y="525780"/>
            <a:ext cx="9336024" cy="5806440"/>
            <a:chOff x="1427987" y="525779"/>
            <a:chExt cx="9336024" cy="5806440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B9F28221-CDF3-43B9-91EA-AA2B12CE8985}"/>
                </a:ext>
              </a:extLst>
            </p:cNvPr>
            <p:cNvSpPr/>
            <p:nvPr/>
          </p:nvSpPr>
          <p:spPr>
            <a:xfrm>
              <a:off x="1427987" y="525779"/>
              <a:ext cx="9336024" cy="5806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34EF8C4A-63CD-4478-AA87-8FC25E646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1679" y="1585655"/>
              <a:ext cx="7468642" cy="3686689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2BD5AEBC-027B-45EC-87D1-4CC4558C1EC1}"/>
                </a:ext>
              </a:extLst>
            </p:cNvPr>
            <p:cNvSpPr/>
            <p:nvPr/>
          </p:nvSpPr>
          <p:spPr>
            <a:xfrm>
              <a:off x="3557016" y="4802952"/>
              <a:ext cx="1344168" cy="432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>
                  <a:solidFill>
                    <a:sysClr val="windowText" lastClr="000000"/>
                  </a:solidFill>
                </a:rPr>
                <a:t>Las trillizas de Belleville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160942FD-56FE-4CFD-BF8E-695CBC77DC60}"/>
                </a:ext>
              </a:extLst>
            </p:cNvPr>
            <p:cNvSpPr/>
            <p:nvPr/>
          </p:nvSpPr>
          <p:spPr>
            <a:xfrm>
              <a:off x="7388352" y="2356104"/>
              <a:ext cx="1170432" cy="41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ysClr val="windowText" lastClr="000000"/>
                  </a:solidFill>
                </a:rPr>
                <a:t>Batman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6902D476-1810-40FD-8C42-331D38C52143}"/>
                </a:ext>
              </a:extLst>
            </p:cNvPr>
            <p:cNvSpPr/>
            <p:nvPr/>
          </p:nvSpPr>
          <p:spPr>
            <a:xfrm>
              <a:off x="8659889" y="3596640"/>
              <a:ext cx="1170432" cy="41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ysClr val="windowText" lastClr="000000"/>
                  </a:solidFill>
                </a:rPr>
                <a:t>Adultos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7A4EC50F-FEED-4B0D-9DBF-2F07D74F58C9}"/>
                </a:ext>
              </a:extLst>
            </p:cNvPr>
            <p:cNvSpPr/>
            <p:nvPr/>
          </p:nvSpPr>
          <p:spPr>
            <a:xfrm>
              <a:off x="2539505" y="3596640"/>
              <a:ext cx="1170432" cy="41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ysClr val="windowText" lastClr="000000"/>
                  </a:solidFill>
                </a:rPr>
                <a:t>Niños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F45C754D-43CD-4693-A828-AE7FDDFBCBBA}"/>
                </a:ext>
              </a:extLst>
            </p:cNvPr>
            <p:cNvSpPr/>
            <p:nvPr/>
          </p:nvSpPr>
          <p:spPr>
            <a:xfrm>
              <a:off x="6139193" y="1865376"/>
              <a:ext cx="1170432" cy="41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>
                  <a:solidFill>
                    <a:sysClr val="windowText" lastClr="000000"/>
                  </a:solidFill>
                </a:rPr>
                <a:t>Éxito en taquilla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96A823BA-524D-4659-8F0B-461DD69F16E6}"/>
                </a:ext>
              </a:extLst>
            </p:cNvPr>
            <p:cNvSpPr/>
            <p:nvPr/>
          </p:nvSpPr>
          <p:spPr>
            <a:xfrm>
              <a:off x="6217920" y="5028504"/>
              <a:ext cx="1170432" cy="41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>
                  <a:solidFill>
                    <a:sysClr val="windowText" lastClr="000000"/>
                  </a:solidFill>
                </a:rPr>
                <a:t>Cine de culto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09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FA0C28BA-4E2E-4916-9392-E37563731CCC}"/>
              </a:ext>
            </a:extLst>
          </p:cNvPr>
          <p:cNvGrpSpPr/>
          <p:nvPr/>
        </p:nvGrpSpPr>
        <p:grpSpPr>
          <a:xfrm>
            <a:off x="514879" y="2081061"/>
            <a:ext cx="11162241" cy="3414864"/>
            <a:chOff x="514879" y="2081061"/>
            <a:chExt cx="11162241" cy="3414864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F89E94D9-270B-403F-9997-BAACE0880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879" y="2081061"/>
              <a:ext cx="11162241" cy="3414864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E60C018-782F-43EE-9B98-A0368747895C}"/>
                </a:ext>
              </a:extLst>
            </p:cNvPr>
            <p:cNvSpPr/>
            <p:nvPr/>
          </p:nvSpPr>
          <p:spPr>
            <a:xfrm>
              <a:off x="2130552" y="2813304"/>
              <a:ext cx="1344168" cy="432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>
                  <a:solidFill>
                    <a:sysClr val="windowText" lastClr="000000"/>
                  </a:solidFill>
                </a:rPr>
                <a:t>Las trillizas de Belleville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CE0E4D28-E7A6-458B-A464-201F52BC3C4A}"/>
                </a:ext>
              </a:extLst>
            </p:cNvPr>
            <p:cNvSpPr/>
            <p:nvPr/>
          </p:nvSpPr>
          <p:spPr>
            <a:xfrm>
              <a:off x="4215384" y="2831592"/>
              <a:ext cx="1170432" cy="41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ysClr val="windowText" lastClr="000000"/>
                  </a:solidFill>
                </a:rPr>
                <a:t>Batman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44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E58972CC-F3D5-4855-88CB-19B2FC8C43D2}"/>
              </a:ext>
            </a:extLst>
          </p:cNvPr>
          <p:cNvSpPr/>
          <p:nvPr/>
        </p:nvSpPr>
        <p:spPr>
          <a:xfrm>
            <a:off x="1243584" y="525780"/>
            <a:ext cx="9573392" cy="5806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4E57496-06F1-4AE7-B3EF-2F400768A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115" y="1818795"/>
            <a:ext cx="9493770" cy="3220410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5DFC3A8-45B3-4669-B1A5-54B434DBDADA}"/>
              </a:ext>
            </a:extLst>
          </p:cNvPr>
          <p:cNvSpPr/>
          <p:nvPr/>
        </p:nvSpPr>
        <p:spPr>
          <a:xfrm>
            <a:off x="1349115" y="1818795"/>
            <a:ext cx="2994285" cy="540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Factorización de matrices: Solo observables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B3DC1A-551E-4879-93EE-0666DC673679}"/>
              </a:ext>
            </a:extLst>
          </p:cNvPr>
          <p:cNvSpPr/>
          <p:nvPr/>
        </p:nvSpPr>
        <p:spPr>
          <a:xfrm>
            <a:off x="4598857" y="1833174"/>
            <a:ext cx="2994285" cy="540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Factorización de matrices ponderada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97870E6-6617-4904-9897-2090A2DD4588}"/>
              </a:ext>
            </a:extLst>
          </p:cNvPr>
          <p:cNvSpPr/>
          <p:nvPr/>
        </p:nvSpPr>
        <p:spPr>
          <a:xfrm>
            <a:off x="7848599" y="1823169"/>
            <a:ext cx="2994285" cy="540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Descomposición de Valores Singulares</a:t>
            </a:r>
          </a:p>
        </p:txBody>
      </p:sp>
    </p:spTree>
    <p:extLst>
      <p:ext uri="{BB962C8B-B14F-4D97-AF65-F5344CB8AC3E}">
        <p14:creationId xmlns:p14="http://schemas.microsoft.com/office/powerpoint/2010/main" val="1820728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80</Words>
  <Application>Microsoft Office PowerPoint</Application>
  <PresentationFormat>Panorámica</PresentationFormat>
  <Paragraphs>38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Gómez Tobón</dc:creator>
  <cp:lastModifiedBy>Lucas Gómez Tobón</cp:lastModifiedBy>
  <cp:revision>1</cp:revision>
  <dcterms:created xsi:type="dcterms:W3CDTF">2022-04-07T00:28:19Z</dcterms:created>
  <dcterms:modified xsi:type="dcterms:W3CDTF">2022-04-07T04:27:52Z</dcterms:modified>
</cp:coreProperties>
</file>