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Yes, the hash of the file has been flagged as malicious by 57 vendors according to </a:t>
            </a:r>
            <a:r>
              <a:rPr lang="en-US" dirty="0" err="1">
                <a:solidFill>
                  <a:srgbClr val="434343"/>
                </a:solidFill>
              </a:rPr>
              <a:t>VirusTotal</a:t>
            </a:r>
            <a:r>
              <a:rPr lang="en-US" dirty="0">
                <a:solidFill>
                  <a:srgbClr val="434343"/>
                </a:solidFill>
              </a:rPr>
              <a:t> . The malware is known by the name of </a:t>
            </a:r>
            <a:r>
              <a:rPr lang="en-US" dirty="0" err="1">
                <a:solidFill>
                  <a:srgbClr val="434343"/>
                </a:solidFill>
              </a:rPr>
              <a:t>Flagpro</a:t>
            </a:r>
            <a:r>
              <a:rPr lang="en-US" dirty="0">
                <a:solidFill>
                  <a:srgbClr val="434343"/>
                </a:solidFill>
              </a:rPr>
              <a:t> and used by </a:t>
            </a:r>
            <a:r>
              <a:rPr lang="en-US" dirty="0" err="1">
                <a:solidFill>
                  <a:srgbClr val="434343"/>
                </a:solidFill>
              </a:rPr>
              <a:t>BlackTech</a:t>
            </a:r>
            <a:r>
              <a:rPr lang="en-US" dirty="0">
                <a:solidFill>
                  <a:srgbClr val="434343"/>
                </a:solidFill>
              </a:rPr>
              <a:t>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 / collection / discovery / credential access / defense evasion / privilege escalation / execution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user inputs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108.177.119.113</a:t>
            </a: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 i="0" u="none" strike="noStrike" dirty="0">
                <a:solidFill>
                  <a:srgbClr val="20242C"/>
                </a:solidFill>
                <a:effectLst/>
                <a:latin typeface="Google Sans" pitchFamily="2" charset="0"/>
              </a:rPr>
              <a:t>MD5: 287d612e29b71c90aa54947313810a25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Macintosh PowerPoint</Application>
  <PresentationFormat>Presentación en pantalla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Roboto</vt:lpstr>
      <vt:lpstr>Arial</vt:lpstr>
      <vt:lpstr>Google Sans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Ignacio Daniel Rene</cp:lastModifiedBy>
  <cp:revision>4</cp:revision>
  <dcterms:modified xsi:type="dcterms:W3CDTF">2023-08-03T06:06:30Z</dcterms:modified>
</cp:coreProperties>
</file>