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FD9ECE-2B2A-4AEE-BD1D-1E8EECA9B702}"/>
              </a:ext>
            </a:extLst>
          </p:cNvPr>
          <p:cNvSpPr>
            <a:spLocks noGrp="1"/>
          </p:cNvSpPr>
          <p:nvPr>
            <p:ph type="ctrTitle"/>
          </p:nvPr>
        </p:nvSpPr>
        <p:spPr/>
        <p:txBody>
          <a:bodyPr>
            <a:normAutofit fontScale="90000"/>
          </a:bodyPr>
          <a:lstStyle/>
          <a:p>
            <a:pPr algn="ctr"/>
            <a:r>
              <a:rPr lang="es-MX" dirty="0">
                <a:latin typeface="Arial" panose="020B0604020202020204" pitchFamily="34" charset="0"/>
                <a:cs typeface="Arial" panose="020B0604020202020204" pitchFamily="34" charset="0"/>
              </a:rPr>
              <a:t>PATRON FILTRO DE TUBERIA</a:t>
            </a:r>
            <a:br>
              <a:rPr lang="es-MX" dirty="0">
                <a:latin typeface="Arial" panose="020B0604020202020204" pitchFamily="34" charset="0"/>
                <a:cs typeface="Arial" panose="020B0604020202020204" pitchFamily="34" charset="0"/>
              </a:rPr>
            </a:br>
            <a:br>
              <a:rPr lang="es-MX" dirty="0">
                <a:latin typeface="Arial" panose="020B0604020202020204" pitchFamily="34" charset="0"/>
                <a:cs typeface="Arial" panose="020B0604020202020204" pitchFamily="34" charset="0"/>
              </a:rPr>
            </a:br>
            <a:r>
              <a:rPr lang="es-MX" sz="2400" dirty="0">
                <a:latin typeface="Arial" panose="020B0604020202020204" pitchFamily="34" charset="0"/>
                <a:cs typeface="Arial" panose="020B0604020202020204" pitchFamily="34" charset="0"/>
              </a:rPr>
              <a:t>POR:</a:t>
            </a:r>
            <a:br>
              <a:rPr lang="es-MX" dirty="0">
                <a:latin typeface="Arial" panose="020B0604020202020204" pitchFamily="34" charset="0"/>
                <a:cs typeface="Arial" panose="020B0604020202020204" pitchFamily="34" charset="0"/>
              </a:rPr>
            </a:br>
            <a:r>
              <a:rPr lang="es-MX" sz="2400" dirty="0">
                <a:latin typeface="Arial" panose="020B0604020202020204" pitchFamily="34" charset="0"/>
                <a:cs typeface="Arial" panose="020B0604020202020204" pitchFamily="34" charset="0"/>
              </a:rPr>
              <a:t>JOSE IGNACIO GARCIA</a:t>
            </a:r>
            <a:br>
              <a:rPr lang="es-MX" sz="2400" dirty="0">
                <a:latin typeface="Arial" panose="020B0604020202020204" pitchFamily="34" charset="0"/>
                <a:cs typeface="Arial" panose="020B0604020202020204" pitchFamily="34" charset="0"/>
              </a:rPr>
            </a:br>
            <a:r>
              <a:rPr lang="es-MX" sz="2400" dirty="0">
                <a:latin typeface="Arial" panose="020B0604020202020204" pitchFamily="34" charset="0"/>
                <a:cs typeface="Arial" panose="020B0604020202020204" pitchFamily="34" charset="0"/>
              </a:rPr>
              <a:t>JHONATAN ORTEGA </a:t>
            </a:r>
            <a:endParaRPr lang="es-CO" sz="2400"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6EDF719B-C7E0-4E57-BD4C-3D61A6AE9DE3}"/>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3575728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6DF414-1F38-4EA9-8B09-B8DFBF4EB3AD}"/>
              </a:ext>
            </a:extLst>
          </p:cNvPr>
          <p:cNvSpPr>
            <a:spLocks noGrp="1"/>
          </p:cNvSpPr>
          <p:nvPr>
            <p:ph type="title"/>
          </p:nvPr>
        </p:nvSpPr>
        <p:spPr/>
        <p:txBody>
          <a:bodyPr>
            <a:normAutofit/>
          </a:bodyPr>
          <a:lstStyle/>
          <a:p>
            <a:r>
              <a:rPr lang="es-MX" sz="2800" dirty="0">
                <a:latin typeface="Arial" panose="020B0604020202020204" pitchFamily="34" charset="0"/>
                <a:cs typeface="Arial" panose="020B0604020202020204" pitchFamily="34" charset="0"/>
              </a:rPr>
              <a:t>QUE ES EL PATRON FILTRO-TUBO</a:t>
            </a:r>
            <a:endParaRPr lang="es-CO" sz="2800" dirty="0">
              <a:latin typeface="Arial" panose="020B0604020202020204" pitchFamily="34" charset="0"/>
              <a:cs typeface="Arial" panose="020B0604020202020204" pitchFamily="34" charset="0"/>
            </a:endParaRPr>
          </a:p>
        </p:txBody>
      </p:sp>
      <p:sp>
        <p:nvSpPr>
          <p:cNvPr id="4" name="Marcador de texto 3">
            <a:extLst>
              <a:ext uri="{FF2B5EF4-FFF2-40B4-BE49-F238E27FC236}">
                <a16:creationId xmlns:a16="http://schemas.microsoft.com/office/drawing/2014/main" id="{9886DA9D-1EB9-4FF1-B6E3-22F10DB64548}"/>
              </a:ext>
            </a:extLst>
          </p:cNvPr>
          <p:cNvSpPr>
            <a:spLocks noGrp="1"/>
          </p:cNvSpPr>
          <p:nvPr>
            <p:ph type="body" sz="half" idx="2"/>
          </p:nvPr>
        </p:nvSpPr>
        <p:spPr/>
        <p:txBody>
          <a:bodyPr>
            <a:normAutofit/>
          </a:bodyPr>
          <a:lstStyle/>
          <a:p>
            <a:r>
              <a:rPr lang="es-MX" sz="2000" dirty="0">
                <a:latin typeface="Arial" panose="020B0604020202020204" pitchFamily="34" charset="0"/>
                <a:cs typeface="Arial" panose="020B0604020202020204" pitchFamily="34" charset="0"/>
              </a:rPr>
              <a:t>Es una metodología la cual permitan que todos los DATOS que se ingresen se conviertan en una salida, este sistema gráficamente lo podemos obtener por filtros que es donde ingresamos los datos y los tubos que por ellos la información es distribuida.</a:t>
            </a:r>
            <a:endParaRPr lang="es-CO"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9919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6D9E72-96FC-490D-81DE-C83B25C05451}"/>
              </a:ext>
            </a:extLst>
          </p:cNvPr>
          <p:cNvSpPr>
            <a:spLocks noGrp="1"/>
          </p:cNvSpPr>
          <p:nvPr>
            <p:ph type="title"/>
          </p:nvPr>
        </p:nvSpPr>
        <p:spPr/>
        <p:txBody>
          <a:bodyPr/>
          <a:lstStyle/>
          <a:p>
            <a:r>
              <a:rPr lang="es-MX" dirty="0">
                <a:latin typeface="Arial" panose="020B0604020202020204" pitchFamily="34" charset="0"/>
                <a:cs typeface="Arial" panose="020B0604020202020204" pitchFamily="34" charset="0"/>
              </a:rPr>
              <a:t>FILTRO</a:t>
            </a:r>
            <a:endParaRPr lang="es-CO" dirty="0">
              <a:latin typeface="Arial" panose="020B0604020202020204" pitchFamily="34" charset="0"/>
              <a:cs typeface="Arial" panose="020B0604020202020204" pitchFamily="34" charset="0"/>
            </a:endParaRPr>
          </a:p>
        </p:txBody>
      </p:sp>
      <p:sp>
        <p:nvSpPr>
          <p:cNvPr id="4" name="Marcador de texto 3">
            <a:extLst>
              <a:ext uri="{FF2B5EF4-FFF2-40B4-BE49-F238E27FC236}">
                <a16:creationId xmlns:a16="http://schemas.microsoft.com/office/drawing/2014/main" id="{429D9144-F5D5-4F8F-9F8A-940CE4BCB49B}"/>
              </a:ext>
            </a:extLst>
          </p:cNvPr>
          <p:cNvSpPr>
            <a:spLocks noGrp="1"/>
          </p:cNvSpPr>
          <p:nvPr>
            <p:ph type="body" sz="half" idx="2"/>
          </p:nvPr>
        </p:nvSpPr>
        <p:spPr/>
        <p:txBody>
          <a:bodyPr>
            <a:noAutofit/>
          </a:bodyPr>
          <a:lstStyle/>
          <a:p>
            <a:r>
              <a:rPr lang="es-MX" sz="2000" dirty="0">
                <a:latin typeface="Arial" panose="020B0604020202020204" pitchFamily="34" charset="0"/>
                <a:cs typeface="Arial" panose="020B0604020202020204" pitchFamily="34" charset="0"/>
              </a:rPr>
              <a:t>En este sistema los filtros trabajan de manera independiente debido a que ellos siempre están suministrando la información a los demás filtros ya sean adyacentes o paralelos a el filtro que esta enviando información.</a:t>
            </a:r>
          </a:p>
          <a:p>
            <a:r>
              <a:rPr lang="es-MX" sz="2000" dirty="0">
                <a:latin typeface="Arial" panose="020B0604020202020204" pitchFamily="34" charset="0"/>
                <a:cs typeface="Arial" panose="020B0604020202020204" pitchFamily="34" charset="0"/>
              </a:rPr>
              <a:t>1: cada paso de este proceso esta encapsulado en un filtro que convierte o trabaja el dato para luego ser distribuido.</a:t>
            </a:r>
          </a:p>
          <a:p>
            <a:r>
              <a:rPr lang="es-MX" sz="2000" dirty="0">
                <a:latin typeface="Arial" panose="020B0604020202020204" pitchFamily="34" charset="0"/>
                <a:cs typeface="Arial" panose="020B0604020202020204" pitchFamily="34" charset="0"/>
              </a:rPr>
              <a:t>2: los filtros pueden ser usados en varios sistemas y los filtros adyacentes y paralelos siempre están transportando los datos.</a:t>
            </a:r>
            <a:endParaRPr lang="es-CO"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5151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FF77FB-EB4B-47DE-9BCA-DC91FD105D13}"/>
              </a:ext>
            </a:extLst>
          </p:cNvPr>
          <p:cNvSpPr>
            <a:spLocks noGrp="1"/>
          </p:cNvSpPr>
          <p:nvPr>
            <p:ph type="title"/>
          </p:nvPr>
        </p:nvSpPr>
        <p:spPr/>
        <p:txBody>
          <a:bodyPr/>
          <a:lstStyle/>
          <a:p>
            <a:r>
              <a:rPr lang="es-MX" dirty="0">
                <a:latin typeface="Arial" panose="020B0604020202020204" pitchFamily="34" charset="0"/>
                <a:cs typeface="Arial" panose="020B0604020202020204" pitchFamily="34" charset="0"/>
              </a:rPr>
              <a:t>tubería</a:t>
            </a:r>
            <a:endParaRPr lang="es-CO" dirty="0">
              <a:latin typeface="Arial" panose="020B0604020202020204" pitchFamily="34" charset="0"/>
              <a:cs typeface="Arial" panose="020B0604020202020204" pitchFamily="34" charset="0"/>
            </a:endParaRPr>
          </a:p>
        </p:txBody>
      </p:sp>
      <p:sp>
        <p:nvSpPr>
          <p:cNvPr id="4" name="Marcador de texto 3">
            <a:extLst>
              <a:ext uri="{FF2B5EF4-FFF2-40B4-BE49-F238E27FC236}">
                <a16:creationId xmlns:a16="http://schemas.microsoft.com/office/drawing/2014/main" id="{27B0FEDB-8442-47FD-BCE6-F7913555D635}"/>
              </a:ext>
            </a:extLst>
          </p:cNvPr>
          <p:cNvSpPr>
            <a:spLocks noGrp="1"/>
          </p:cNvSpPr>
          <p:nvPr>
            <p:ph type="body" sz="half" idx="2"/>
          </p:nvPr>
        </p:nvSpPr>
        <p:spPr/>
        <p:txBody>
          <a:bodyPr>
            <a:normAutofit/>
          </a:bodyPr>
          <a:lstStyle/>
          <a:p>
            <a:r>
              <a:rPr lang="es-MX" sz="2400" dirty="0">
                <a:latin typeface="Arial" panose="020B0604020202020204" pitchFamily="34" charset="0"/>
                <a:cs typeface="Arial" panose="020B0604020202020204" pitchFamily="34" charset="0"/>
              </a:rPr>
              <a:t>Por medio de la tubería es que conectamos los datos , o la información que esta siendo procesada, analizada en los filtros  esta conexión se presenta mediante flujos.</a:t>
            </a:r>
            <a:endParaRPr lang="es-CO"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240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54FD72-C1F3-44A4-BF73-10DA7EAB3622}"/>
              </a:ext>
            </a:extLst>
          </p:cNvPr>
          <p:cNvSpPr>
            <a:spLocks noGrp="1"/>
          </p:cNvSpPr>
          <p:nvPr>
            <p:ph type="title"/>
          </p:nvPr>
        </p:nvSpPr>
        <p:spPr/>
        <p:txBody>
          <a:bodyPr/>
          <a:lstStyle/>
          <a:p>
            <a:endParaRPr lang="es-CO"/>
          </a:p>
        </p:txBody>
      </p:sp>
      <p:pic>
        <p:nvPicPr>
          <p:cNvPr id="5" name="Imagen 4">
            <a:extLst>
              <a:ext uri="{FF2B5EF4-FFF2-40B4-BE49-F238E27FC236}">
                <a16:creationId xmlns:a16="http://schemas.microsoft.com/office/drawing/2014/main" id="{E903E93D-01B0-4F1F-B782-916A2BE4953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0640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9B604-40EC-45C7-97DA-0B0F4D779A90}"/>
              </a:ext>
            </a:extLst>
          </p:cNvPr>
          <p:cNvSpPr>
            <a:spLocks noGrp="1"/>
          </p:cNvSpPr>
          <p:nvPr>
            <p:ph type="title"/>
          </p:nvPr>
        </p:nvSpPr>
        <p:spPr/>
        <p:txBody>
          <a:bodyPr/>
          <a:lstStyle/>
          <a:p>
            <a:r>
              <a:rPr lang="es-MX" dirty="0">
                <a:latin typeface="Arial" panose="020B0604020202020204" pitchFamily="34" charset="0"/>
                <a:cs typeface="Arial" panose="020B0604020202020204" pitchFamily="34" charset="0"/>
              </a:rPr>
              <a:t>VENTAJAS</a:t>
            </a:r>
            <a:endParaRPr lang="es-CO" dirty="0">
              <a:latin typeface="Arial" panose="020B0604020202020204" pitchFamily="34" charset="0"/>
              <a:cs typeface="Arial" panose="020B0604020202020204" pitchFamily="34" charset="0"/>
            </a:endParaRPr>
          </a:p>
        </p:txBody>
      </p:sp>
      <p:sp>
        <p:nvSpPr>
          <p:cNvPr id="4" name="Marcador de texto 3">
            <a:extLst>
              <a:ext uri="{FF2B5EF4-FFF2-40B4-BE49-F238E27FC236}">
                <a16:creationId xmlns:a16="http://schemas.microsoft.com/office/drawing/2014/main" id="{273A0747-500D-42FD-BDD9-B8C2CB3591A7}"/>
              </a:ext>
            </a:extLst>
          </p:cNvPr>
          <p:cNvSpPr>
            <a:spLocks noGrp="1"/>
          </p:cNvSpPr>
          <p:nvPr>
            <p:ph type="body" sz="half" idx="2"/>
          </p:nvPr>
        </p:nvSpPr>
        <p:spPr/>
        <p:txBody>
          <a:bodyPr/>
          <a:lstStyle/>
          <a:p>
            <a:r>
              <a:rPr lang="es-MX" dirty="0"/>
              <a:t>1: los filtros en este patrón son reutilizables.</a:t>
            </a:r>
          </a:p>
          <a:p>
            <a:r>
              <a:rPr lang="es-MX" dirty="0"/>
              <a:t>2: intuitivo en secuencias para el proceso de datos</a:t>
            </a:r>
          </a:p>
          <a:p>
            <a:r>
              <a:rPr lang="es-MX" dirty="0"/>
              <a:t>3: agregar nuevos cambios al sistema obteniendo una evolución sencilla.</a:t>
            </a:r>
            <a:endParaRPr lang="es-CO" dirty="0"/>
          </a:p>
        </p:txBody>
      </p:sp>
    </p:spTree>
    <p:extLst>
      <p:ext uri="{BB962C8B-B14F-4D97-AF65-F5344CB8AC3E}">
        <p14:creationId xmlns:p14="http://schemas.microsoft.com/office/powerpoint/2010/main" val="2662591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DE322-E132-4CD0-8C8F-6AF79A7B52D6}"/>
              </a:ext>
            </a:extLst>
          </p:cNvPr>
          <p:cNvSpPr>
            <a:spLocks noGrp="1"/>
          </p:cNvSpPr>
          <p:nvPr>
            <p:ph type="title"/>
          </p:nvPr>
        </p:nvSpPr>
        <p:spPr/>
        <p:txBody>
          <a:bodyPr/>
          <a:lstStyle/>
          <a:p>
            <a:r>
              <a:rPr lang="es-MX" dirty="0">
                <a:latin typeface="Arial" panose="020B0604020202020204" pitchFamily="34" charset="0"/>
                <a:cs typeface="Arial" panose="020B0604020202020204" pitchFamily="34" charset="0"/>
              </a:rPr>
              <a:t>DESVENTAJAS</a:t>
            </a:r>
            <a:endParaRPr lang="es-CO" dirty="0">
              <a:latin typeface="Arial" panose="020B0604020202020204" pitchFamily="34" charset="0"/>
              <a:cs typeface="Arial" panose="020B0604020202020204" pitchFamily="34" charset="0"/>
            </a:endParaRPr>
          </a:p>
        </p:txBody>
      </p:sp>
      <p:sp>
        <p:nvSpPr>
          <p:cNvPr id="4" name="Marcador de texto 3">
            <a:extLst>
              <a:ext uri="{FF2B5EF4-FFF2-40B4-BE49-F238E27FC236}">
                <a16:creationId xmlns:a16="http://schemas.microsoft.com/office/drawing/2014/main" id="{EE6A8CD1-591B-4D73-A205-414959262614}"/>
              </a:ext>
            </a:extLst>
          </p:cNvPr>
          <p:cNvSpPr>
            <a:spLocks noGrp="1"/>
          </p:cNvSpPr>
          <p:nvPr>
            <p:ph type="body" sz="half" idx="2"/>
          </p:nvPr>
        </p:nvSpPr>
        <p:spPr/>
        <p:txBody>
          <a:bodyPr/>
          <a:lstStyle/>
          <a:p>
            <a:r>
              <a:rPr lang="es-MX" dirty="0"/>
              <a:t>1: los sistemas interactivos son complejos de construir en este estilo de patrón.</a:t>
            </a:r>
          </a:p>
          <a:p>
            <a:r>
              <a:rPr lang="es-MX" dirty="0"/>
              <a:t>2</a:t>
            </a:r>
            <a:r>
              <a:rPr lang="es-CO" dirty="0"/>
              <a:t>: acordar cual es el formato de los datos, genérico si es reutilizable.</a:t>
            </a:r>
          </a:p>
          <a:p>
            <a:r>
              <a:rPr lang="es-MX" dirty="0"/>
              <a:t>3</a:t>
            </a:r>
            <a:r>
              <a:rPr lang="es-CO" dirty="0"/>
              <a:t>: no es claro en la toma de decisiones.</a:t>
            </a:r>
            <a:endParaRPr lang="es-MX" dirty="0"/>
          </a:p>
        </p:txBody>
      </p:sp>
    </p:spTree>
    <p:extLst>
      <p:ext uri="{BB962C8B-B14F-4D97-AF65-F5344CB8AC3E}">
        <p14:creationId xmlns:p14="http://schemas.microsoft.com/office/powerpoint/2010/main" val="19712814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53</TotalTime>
  <Words>241</Words>
  <Application>Microsoft Office PowerPoint</Application>
  <PresentationFormat>Panorámica</PresentationFormat>
  <Paragraphs>17</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Trebuchet MS</vt:lpstr>
      <vt:lpstr>Tw Cen MT</vt:lpstr>
      <vt:lpstr>Circuito</vt:lpstr>
      <vt:lpstr>PATRON FILTRO DE TUBERIA  POR: JOSE IGNACIO GARCIA JHONATAN ORTEGA </vt:lpstr>
      <vt:lpstr>QUE ES EL PATRON FILTRO-TUBO</vt:lpstr>
      <vt:lpstr>FILTRO</vt:lpstr>
      <vt:lpstr>tubería</vt:lpstr>
      <vt:lpstr>Presentación de PowerPoint</vt:lpstr>
      <vt:lpstr>VENTAJAS</vt:lpstr>
      <vt:lpstr>DESVENTAJAS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 FILTRO DE TUBERIA  POR: JOSE IGNACIO GARCIA JHONATAN ORTEGA</dc:title>
  <dc:creator>User</dc:creator>
  <cp:lastModifiedBy>User</cp:lastModifiedBy>
  <cp:revision>5</cp:revision>
  <dcterms:created xsi:type="dcterms:W3CDTF">2020-09-21T03:42:38Z</dcterms:created>
  <dcterms:modified xsi:type="dcterms:W3CDTF">2020-09-21T04:36:08Z</dcterms:modified>
</cp:coreProperties>
</file>