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42F8-6B20-E9E4-3A39-44BAE2619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3402-6067-B0F7-016E-96F624D2F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4104-99D7-DDA2-A359-5991A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8126-805B-B7BB-F9B0-3020437D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755E-A722-88DC-786A-53CB3B6D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0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3CC2C-7AD4-8614-FB77-BBEBC3AC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128C0-B29F-40CC-F6C6-019E6E1E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3F79-48B5-904E-CC80-E4DB21E7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2D950-2171-3FD4-06E3-0B189E4E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4FB0-ED37-AAB0-289B-79C8C03E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9BDE-D1B2-6133-AB62-7893779D4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77A7-F6B3-F8B9-76D3-4F9A6905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B53C-FC33-BE62-7074-A019D923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E4474-D7C5-ED5F-5DB2-067B253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01C2-90ED-2165-B434-BDDBFF69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F575-5650-1F49-8BC2-2AA732C3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6BC5-EA95-6359-A82B-4E0422C0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9689-11D4-49BA-79DA-E1BA1395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2B7F-38BD-F156-D88C-00B7860E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5CA9-55E9-4228-88F0-C990D062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31EF-D3AA-2803-A6D8-4039D3BC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1568-AFF9-3C7C-0734-C31D6C3D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A273-3F9B-BC1F-FDA5-2426AB73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AEBF-0045-383E-D425-81B19241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4101-330D-B9D7-1907-75B22E2D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4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21CC-0899-7523-BFA1-8250C23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C480-9797-B6FD-37B5-3BC38843F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0DA0-D665-ECAA-294C-C4E28D158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B03F8-24DA-0ABA-CB32-D3B3D838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885D8-DC83-4DC1-9260-C927BF69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74F36-4120-83F1-C053-2788A748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BFE3-7A2F-BAF4-2E90-19F2A93F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73F5-59E0-A6D6-2DCE-D1B482A9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9685-4819-1D8A-FDA4-E1592D5A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BC2BB-DD4A-469E-AE48-EE111081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F2E34-D37B-FF67-4FBA-F8D526ABD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4F693-12F6-3AEB-2963-C355C4A5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CB0DD-5368-6595-0C6C-0344B6EF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FB14F-5E35-1FAE-D347-B850D2B2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5E17-EA16-06A3-36C2-E12DBB99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32777-E50B-8877-480B-3E7F1974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77401-CB31-DDC6-FD48-724E48AC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5245-4CDC-A9BE-5E1A-990CFFC2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6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297C4-7622-A273-5106-D79862C6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95CF4-37CF-8C59-58E0-D369442B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A8AA-BC72-3211-65B7-7026F53C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2A5C-F63B-56E8-9E45-A83A1973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0DCD-085F-7CB7-E9CE-307CE812D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1C391-1034-875A-B23A-D9BFFFFA1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381C-22BA-06E0-54EC-D517CF5A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F3B99-9863-81DC-B4C1-FE114E74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BF6D-32CF-5D7C-9F4C-631CFDD2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501E-7D41-86A1-3E9C-6110E61E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5B0BE-94CE-2152-597F-36ED80AB4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DFA21-5AAC-BB65-9483-EB3DC4A1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7757-8235-B3F7-991D-0E1041AC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1D2B5-F42F-DEE9-416A-9EBCAA1B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8001-0FCD-1F6C-B61D-6E327DA8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EEF0B-2C99-0C02-8803-A6D4D0E1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68D3-C12C-A631-631B-BDEF253A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8D3C-ACEA-AD04-9243-5D6F29F7D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B4BC3-90B8-4DD4-B017-FD01EEB6DB9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C732-CF72-9642-9F99-33BF94D26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BE9-2663-EDA1-8605-97B7E6B78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A161F-D727-42E8-BE71-37F8BBAF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9130-F2C9-D4C0-87A1-CC08473A9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 Template for DAP Final Presentation.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ED45B-42CA-A386-8181-F13692091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Feel free to adapt the styling of the presentation however you see fit</a:t>
            </a:r>
          </a:p>
        </p:txBody>
      </p:sp>
    </p:spTree>
    <p:extLst>
      <p:ext uri="{BB962C8B-B14F-4D97-AF65-F5344CB8AC3E}">
        <p14:creationId xmlns:p14="http://schemas.microsoft.com/office/powerpoint/2010/main" val="346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72C2-05AD-0CCB-0D60-F20B6E25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7 (Optional): Results and Interpretation (2nd Test)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DC6B-295E-A4DB-74BA-E3BE10CC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 of Test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State the second test being described.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 the results.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supporting visuals (if applicable).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what these results contribute to answering your research question.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70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4819-88C0-1555-140E-297C1046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8 (Optional): Results and Interpretation (3rd Test)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6D75-18F1-33CA-616F-E1F726E2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 of Test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State the third test being described.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Summarize the results.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visuals (if applicable).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 how these findings relate to your overall analysis.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509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72DC-0DC9-FDC9-0FFD-9A2D1D0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9: Discussion of Findings (1st Part)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3638-389A-07AF-06F6-1562254A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Summarize the key insights from your results.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 how these insights answer the research question or support/refute your hypotheses.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Connections to Context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 the findings back to the context and motivation discussed earlier.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Implications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the significance or impact of the findings.</a:t>
            </a:r>
          </a:p>
        </p:txBody>
      </p:sp>
    </p:spTree>
    <p:extLst>
      <p:ext uri="{BB962C8B-B14F-4D97-AF65-F5344CB8AC3E}">
        <p14:creationId xmlns:p14="http://schemas.microsoft.com/office/powerpoint/2010/main" val="3723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6C7E-D2CE-881E-EAFC-0C2EBB9E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10 (Optional): Discussion of Findings (2nd Part)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2E10-F77C-5545-917F-DD1E8AB2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Limitations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 limitations of your study (e.g., biases, sample size, omitted variables, confounding variables, untested assumptions, methodology).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Research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 directions for future research based on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134121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71A4-667A-0241-881E-F67F1D14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Preliminar Notes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9958-0ADB-C271-A270-21904D18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the grading of this assignment, I will primarily focus on three aspects: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ability to correctly describe, communicate, and interpret the results of the statistical tests, and appropriately connect them to the research question and hypothesis.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ability to accurately explain the data used, the variables, and the statistical tests applied for testing the hypothesis, including a discussion of the assumptions underlying these tests.</a:t>
            </a:r>
          </a:p>
          <a:p>
            <a:pPr>
              <a:buFont typeface="+mj-lt"/>
              <a:buAutoNum type="arabicPeriod"/>
            </a:pPr>
            <a:r>
              <a:rPr lang="en-US" dirty="0"/>
              <a:t>How clearly you have incorporated the feedback I provided on the written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8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DC89-B596-11CC-4050-A575741B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1: Project Title and Author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9C59-05A3-6F30-7955-DD2364C6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Title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Clearly state the title of your DAP project.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 Name(s)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List all the authors who contributed to this project.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your institution and the date of the presentation (optional).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97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7E04-7D20-C40A-1AD1-C3975AD0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2: Context and Motivation; 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17D6-0B8A-E53C-28E1-EF543F2F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a) Context and Motivation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describe the background or context of your project.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this research important or relevant?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b) Research Question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Clearly state the main research question your project seeks to answer.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the question is clear and well-formulated.</a:t>
            </a:r>
          </a:p>
        </p:txBody>
      </p:sp>
    </p:spTree>
    <p:extLst>
      <p:ext uri="{BB962C8B-B14F-4D97-AF65-F5344CB8AC3E}">
        <p14:creationId xmlns:p14="http://schemas.microsoft.com/office/powerpoint/2010/main" val="25921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D097-C2BD-C073-1BBC-A57D1E45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3: Hypothesis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D930-B4A0-C562-DD5C-8866B008F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3: Hypothesis of the Project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each hypothesis being tested in the study.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how these hypotheses align with your research question.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numbered bullet points for clarity (e.g., Hypothesis 1, Hypothesis 2, etc.).</a:t>
            </a:r>
          </a:p>
        </p:txBody>
      </p:sp>
    </p:spTree>
    <p:extLst>
      <p:ext uri="{BB962C8B-B14F-4D97-AF65-F5344CB8AC3E}">
        <p14:creationId xmlns:p14="http://schemas.microsoft.com/office/powerpoint/2010/main" val="21659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6075-057E-171B-1C55-F4661BD5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4: Dataset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2C132-8C75-CAFB-5F7D-2A2D57D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227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a) Dataset Description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the dataset source (e.g., organization, survey, database).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describe the sample size, time period, and scope of the dataset.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b) Description of Variables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a table or list of key variables used in your analysis: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Variable Name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Name of the variable.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Categorical, numerical, ordinal, etc.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Measurement units or levels.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Mention if variables were normalized, logged, or otherwise processed.</a:t>
            </a:r>
          </a:p>
        </p:txBody>
      </p:sp>
    </p:spTree>
    <p:extLst>
      <p:ext uri="{BB962C8B-B14F-4D97-AF65-F5344CB8AC3E}">
        <p14:creationId xmlns:p14="http://schemas.microsoft.com/office/powerpoint/2010/main" val="14250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109F9-4BA3-462E-42DB-90EA7C12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4D4C-8078-0DEC-458B-6B7116AF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4B: (OPTIONAL) Descriptive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D328-A069-0F9B-8C50-66E74811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22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Statistics: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 summary statistics for continuous variables: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Mean, median, standard deviation, range (minimum and maximum).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categorical variables: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Frequency counts and proportions.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a histogram, bar chart, or boxplot for key variables.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any patterns, outliers, or skewness.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Observations: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 any notable trends or characteristics observed in the data.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potential implications of these characteristics for your analysis.</a:t>
            </a:r>
          </a:p>
        </p:txBody>
      </p:sp>
    </p:spTree>
    <p:extLst>
      <p:ext uri="{BB962C8B-B14F-4D97-AF65-F5344CB8AC3E}">
        <p14:creationId xmlns:p14="http://schemas.microsoft.com/office/powerpoint/2010/main" val="310029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9802-B5EE-F218-CC59-ABA1F3AC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5: Statistical Tests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9708-8E2F-18E4-541A-0B5D30BB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5: Statistical Tests and Assumptions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the statistical tests chosen for your analysis.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justify why each test is appropriate for the research question and the specific hypothesis tested.</a:t>
            </a: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Discuss the key assumptions underlaying the statistical tests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566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57B3-D910-A0F5-A21F-DF9DFAD1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Slide 6: Results and Interpretation (1st Test)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79429-2B03-B0B3-794E-0F65194E7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 of Test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State the test being described.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 the main results (e.g., p-values, confidence intervals, sample estimates, effect sizes).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tables or graphs to support the results (tables and graphs help make the results more easily readable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what the results mean in the context of your hypotheses.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278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Symbol</vt:lpstr>
      <vt:lpstr>Wingdings</vt:lpstr>
      <vt:lpstr>Office Theme</vt:lpstr>
      <vt:lpstr>Content Template for DAP Final Presentation.</vt:lpstr>
      <vt:lpstr>Preliminar Notes</vt:lpstr>
      <vt:lpstr>Slide 1: Project Title and Author Name</vt:lpstr>
      <vt:lpstr>Slide 2: Context and Motivation; Research Question</vt:lpstr>
      <vt:lpstr>Slide 3: Hypothesis of the Project</vt:lpstr>
      <vt:lpstr>Slide 4: Dataset and Variables</vt:lpstr>
      <vt:lpstr>Slide 4B: (OPTIONAL) Descriptive Stats</vt:lpstr>
      <vt:lpstr>Slide 5: Statistical Tests and Assumptions</vt:lpstr>
      <vt:lpstr>Slide 6: Results and Interpretation (1st Test)</vt:lpstr>
      <vt:lpstr>Slide 7 (Optional): Results and Interpretation (2nd Test)</vt:lpstr>
      <vt:lpstr>Slide 8 (Optional): Results and Interpretation (3rd Test)</vt:lpstr>
      <vt:lpstr>Slide 9: Discussion of Findings (1st Part)</vt:lpstr>
      <vt:lpstr>Slide 10 (Optional): Discussion of Findings (2nd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Urbina Henríquez</dc:creator>
  <cp:lastModifiedBy>Ignacio Urbina Henríquez</cp:lastModifiedBy>
  <cp:revision>6</cp:revision>
  <dcterms:created xsi:type="dcterms:W3CDTF">2024-12-10T14:34:06Z</dcterms:created>
  <dcterms:modified xsi:type="dcterms:W3CDTF">2024-12-10T14:52:03Z</dcterms:modified>
</cp:coreProperties>
</file>