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85D64E-32BB-3C32-B0B3-133DCF230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2151453"/>
            <a:ext cx="4984813" cy="1269003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5200" dirty="0"/>
              <a:t>La bolera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C6025A-3900-44A9-720E-4905C51B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34375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s-ES" dirty="0" err="1"/>
              <a:t>By</a:t>
            </a:r>
            <a:r>
              <a:rPr lang="es-ES" dirty="0"/>
              <a:t> Ignacio Martínez gallardo y  Nuria rodríguez Tortosa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DB02E-0590-F185-2C61-5574A359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0" r="1497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0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0A5BB-83EA-BDFB-D91D-77EE3935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75" y="335181"/>
            <a:ext cx="10449784" cy="647943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802A0-E8D4-6CD2-AAFE-9C806E95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3CB99-6580-4587-190C-1204AAD9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8B16F4-A728-8D22-8BBB-4AEE33B2A453}"/>
              </a:ext>
            </a:extLst>
          </p:cNvPr>
          <p:cNvSpPr txBox="1"/>
          <p:nvPr/>
        </p:nvSpPr>
        <p:spPr>
          <a:xfrm>
            <a:off x="0" y="1384496"/>
            <a:ext cx="5493848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(ESTADO == "Sin conocimiento")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StartCoroutine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("Entrenamiento");</a:t>
            </a:r>
          </a:p>
          <a:p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Entrenamiento()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// Uso de una tabla vacía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weka.core.Instances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java.io.FileReader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("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Assets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/Aprendizaje Datos/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Iniciales_Experiencias.arff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")); // Lee fichero con variables. Sin instancias</a:t>
            </a:r>
          </a:p>
          <a:p>
            <a:endParaRPr lang="es-E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casosEntrenamiento.numInstances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 &lt; 10)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texto.text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"ENTRENAMIENTO: crea una tabla con las fuerzas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y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utilizadas y las distancias alcanzadas.";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("Datos de entrada: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"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" " + ((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== 0 ||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== 0) ? " ERROR: alguna fuerza es siempre 0" : ""));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incrementoFuerza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    // Bucle de planificación de la fuerza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durante el entrenamiento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incrementoFuerza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// Bucle de planificación de la fuerza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durante el entrenamiento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(bola) as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instanciaBola.transform.position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alturaInicialBola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transform.position.z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distanciaInicialBola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 // Posición inicial en frente del personaje</a:t>
            </a:r>
          </a:p>
          <a:p>
            <a:endParaRPr lang="es-E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s-ES" sz="105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E650AD-B74F-0350-45ED-687765D50ED5}"/>
              </a:ext>
            </a:extLst>
          </p:cNvPr>
          <p:cNvSpPr txBox="1"/>
          <p:nvPr/>
        </p:nvSpPr>
        <p:spPr>
          <a:xfrm>
            <a:off x="5749048" y="1143759"/>
            <a:ext cx="6060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instanciaBola.GetComponent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     // Coge el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de la bola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rb.AddForce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(new Vector3(0,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ForceMode.Impulse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// y la lanza con las fuerzas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y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endParaRPr lang="es-E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s-E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startTime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Time.time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// Empieza a contar cada vez que se lanza una bola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yield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new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WaitUntil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((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1.9) &amp;&amp; 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Time.time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startTime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+ 3)) || 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rb.transform.position.z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bolosObjetivo.transform.position.z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 // Condiciones fin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corutina</a:t>
            </a:r>
            <a:endParaRPr lang="es-E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tiempo =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Time.time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// Actualiza el contador</a:t>
            </a:r>
          </a:p>
          <a:p>
            <a:endParaRPr lang="es-E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casoAaprender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casosEntrenamiento.numAttributes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("ENTRENAMIENTO: con fuerza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" y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" se alcanzó una distancia de " +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rb.transform.position.z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"m");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casoAaprender.setDataset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// Crea un registro de experiencia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casoAaprender.setValue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               // Guarda los datos de las fuerzas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y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utilizadas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casoAaprender.setValue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(1,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casoAaprender.setValue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rb.transform.position.z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// Anota la distancia alcanzada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casosEntrenamiento.add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casoAaprender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       // Guarda el registro en la lista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endParaRPr lang="es-E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s-E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rb.isKinematic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true;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rb.GetComponent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Collider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isTrigger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true; // OPCIONAL: detiene la pelota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Destroy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</a:t>
            </a:r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1); // destruye la pelota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                                                                        // FIN bucle de lanzamientos con diferentes de fuerzas</a:t>
            </a:r>
          </a:p>
          <a:p>
            <a:r>
              <a:rPr lang="es-E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s-E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Destroy</a:t>
            </a:r>
            <a:r>
              <a:rPr lang="es-E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</a:t>
            </a:r>
            <a:r>
              <a:rPr lang="es-E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61132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C1E7D-F973-A344-7CD9-1121FD3A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329269"/>
            <a:ext cx="10449784" cy="581550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37578-B743-DD90-0B12-2174EDFE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B0FB0-8E8D-02FB-ED3F-A1546215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21C35-0B7A-91FA-449E-FD9E9D2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751B9E-460F-B8DD-D58B-1244BA6ED1BD}"/>
              </a:ext>
            </a:extLst>
          </p:cNvPr>
          <p:cNvSpPr txBox="1"/>
          <p:nvPr/>
        </p:nvSpPr>
        <p:spPr>
          <a:xfrm>
            <a:off x="217484" y="2090172"/>
            <a:ext cx="5774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// Crea y guarda las experiencias finales en un archivo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File salida = new File("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Assets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/Aprendizaje Datos/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Finales_Experiencias.arff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salida.exists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System.IO.File.Create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salida.getAbsoluteFile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()).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Dispose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ArffSaver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ArffSaver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saver.setInstances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saver.setFile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(salida);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saver.writeBatch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643081-BC04-580D-E507-63E0A6A47284}"/>
              </a:ext>
            </a:extLst>
          </p:cNvPr>
          <p:cNvSpPr txBox="1"/>
          <p:nvPr/>
        </p:nvSpPr>
        <p:spPr>
          <a:xfrm>
            <a:off x="6102716" y="1648425"/>
            <a:ext cx="5655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//APRENDIZAJE CONOCIMIENTO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M5P();                           // Crea un algoritmo de aprendizaje M5P (árboles de regresión)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(0);                        // y hace que aprenda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dada la distancia y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endParaRPr lang="es-E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saberPredecirFuerzaX.buildClassifier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   // REALIZA EL APRENDIZAJE DE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 PARTIR DE LA DISTANCIA Y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endParaRPr lang="es-E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s-E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M5P();                         // Crea otro algoritmo de aprendizaje M5P (árboles de regresión) 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(2);                        // y hace que aprenda a calcular la distancia dada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y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                                            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saberPredecirDistancia.buildClassifier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 // este algoritmo aprende un "modelo físico aproximado"</a:t>
            </a:r>
          </a:p>
          <a:p>
            <a:endParaRPr lang="es-E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ESTADO = "Con conocimiento";</a:t>
            </a:r>
          </a:p>
          <a:p>
            <a:endParaRPr lang="es-E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casosEntrenamiento.numInstances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+" espera "+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saberPredecirFuerzaX.toString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9712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07FAC-26A7-94DE-FC06-1E86A7EB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72" y="496544"/>
            <a:ext cx="10449784" cy="599305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E7672B-75F9-496B-C6CE-6C0303BF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E8680-6A3A-D01E-F433-6CF6C29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BCD33-D2E3-5F61-5456-9FC6CB57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81C529-4EF1-5E85-F37E-89C3BAD2A83F}"/>
              </a:ext>
            </a:extLst>
          </p:cNvPr>
          <p:cNvSpPr txBox="1"/>
          <p:nvPr/>
        </p:nvSpPr>
        <p:spPr>
          <a:xfrm>
            <a:off x="765242" y="1925606"/>
            <a:ext cx="541830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// EVALUACIÓN DEL CONOCIMIENTO APRENDIDO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casosEntrenamiento.numInstances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10){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Evaluation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evaluador = new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Evaluation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  // OPCIONAL: si tiene más de 10 ejemplos, estima la posible precisión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evaluador.crossValidateModel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10, new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java.util.Random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(1));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("El Error Absoluto Promedio con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durante el entrenamiento fue de " +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evaluador.meanAbsoluteError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("0.000000") + "N");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evaluador.crossValidateModel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10, new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java.util.Random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(1));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("El Error Absoluto Promedio con Distancias durante el entrenamiento fue de " +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evaluador.meanAbsoluteError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("0.000000") + "m");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8B2E15-5E9C-9B0F-ECDA-60B29DBFF438}"/>
              </a:ext>
            </a:extLst>
          </p:cNvPr>
          <p:cNvSpPr txBox="1"/>
          <p:nvPr/>
        </p:nvSpPr>
        <p:spPr>
          <a:xfrm>
            <a:off x="6732513" y="2182505"/>
            <a:ext cx="50972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// PRUEBA: estimación de la distancia a los bolos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bolosObjetivo.transform.position.z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+ 5;    </a:t>
            </a:r>
          </a:p>
          <a:p>
            <a:endParaRPr lang="es-E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// SITÚA EL OBJETIVO DE LOS BOLOS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GameObject.CreatePrimitive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PrimitiveType.Cylinder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puntoObjetivo.transform.position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Vector3(0, 1,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puntoObjetivo.transform.localScale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Vector3(1.1f, 1, 1.1f);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puntoObjetivo.GetComponent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Collider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isTrigger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true;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38766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685BF-CDD8-7233-DB2A-B62A355A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631582"/>
            <a:ext cx="10449784" cy="793858"/>
          </a:xfrm>
        </p:spPr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3EFB5-71FD-F05A-5662-004C14DE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8156C-6318-4275-1CB0-12B65AC8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EE83C-CE2F-869F-F1F0-DCE0453F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932DCC-3FF6-0988-15A4-037A8126166B}"/>
              </a:ext>
            </a:extLst>
          </p:cNvPr>
          <p:cNvSpPr txBox="1"/>
          <p:nvPr/>
        </p:nvSpPr>
        <p:spPr>
          <a:xfrm>
            <a:off x="3015575" y="2528900"/>
            <a:ext cx="69260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bolosCopia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as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(bola) as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instanciaBola.transform.position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transform.position.x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alturaInicialBola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transform.position.z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distanciaInicialBola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// Posición inicial en frente del personaje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instanciaBola.GetComponent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                               // EN EL JUEGO: utiliza la bola física del juego (si no existe la crea)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rb.AddForce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(new Vector3(0,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ForceMode.Impulse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// y la lanza en el videojuego con la fuerza encontrada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("DECISION REALIZADA: Se lanzó la bola con fuerza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" y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ESTADO = "Acción realizada";</a:t>
            </a: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2BBCD8-70F2-1FAD-1CBA-BFE3CA6E0399}"/>
              </a:ext>
            </a:extLst>
          </p:cNvPr>
          <p:cNvSpPr txBox="1"/>
          <p:nvPr/>
        </p:nvSpPr>
        <p:spPr>
          <a:xfrm>
            <a:off x="4379067" y="1871548"/>
            <a:ext cx="343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Tiro de la bola con lo aprendido</a:t>
            </a:r>
          </a:p>
        </p:txBody>
      </p:sp>
    </p:spTree>
    <p:extLst>
      <p:ext uri="{BB962C8B-B14F-4D97-AF65-F5344CB8AC3E}">
        <p14:creationId xmlns:p14="http://schemas.microsoft.com/office/powerpoint/2010/main" val="226639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F00F-2666-9B44-92E4-11A4D38A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Nuestra bolera</a:t>
            </a:r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82B148C-3939-E128-728D-04E30CF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30" y="2157984"/>
            <a:ext cx="5783435" cy="3903819"/>
          </a:xfrm>
          <a:prstGeom prst="rect">
            <a:avLst/>
          </a:prstGeom>
          <a:noFill/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BF037-A896-F982-CF3F-CCE9BD8C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3E268-821A-0501-AF95-7CEA3B0C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F7122-8ABF-7649-B6B8-59268863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Objeto con </a:t>
            </a:r>
            <a:r>
              <a:rPr lang="es-ES" dirty="0" err="1"/>
              <a:t>joints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70DBC-151C-1F66-AE79-95BB53F2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A9FE5-EA27-6062-42B3-50FC7ECB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F53297-365D-8BE5-D857-84A2CA76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066911"/>
            <a:ext cx="58959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583EE-2699-6298-DAD4-68A815E5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NPC_GUARDIAN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5D8F6-54A5-7842-20AB-CB9A80A2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//Describa el Rol del NPC que usa este script. Su nombre, su personalidad con adjetivos. Diga sus limitaciones.</a:t>
            </a:r>
          </a:p>
          <a:p>
            <a:r>
              <a:rPr lang="es-E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Mono" panose="020B0609020000020004" pitchFamily="49" charset="0"/>
              </a:rPr>
              <a:t>//ROL 1: Guardia de bolos: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+"Eres un señor de mediana edad que trabaja como guardia en una bolera."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r>
              <a:rPr lang="es-E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Mono" panose="020B0609020000020004" pitchFamily="49" charset="0"/>
              </a:rPr>
              <a:t>//Comportamiento ante situaciones normales incluidos casos especiales 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+"Tu deber es el de no dejar pasar a la bolera a personas que no te digan la contraseña secreta."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+"Si ellos dicen otra palabra que no sea la contraseña no podrán entrar y tendrás que seguir insistiendo en que la digan."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+"Si consiguen decir la palabra correcta, debes dejarlos pasar. La contraseña es COLACAO"</a:t>
            </a:r>
            <a:endParaRPr lang="es-ES" sz="12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ED352-8E58-F7BF-8C75-F7B9EA0F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4A9F8-DB45-4619-EF28-139B05FA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981CD-8DB0-DA5D-1740-4F94F1BB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NPC_BOLERO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6F8BB-D2AF-9F24-A73D-4AB4BE59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Mono" panose="020B0609020000020004" pitchFamily="49" charset="0"/>
              </a:rPr>
              <a:t>//ROL 1: Bartolo como Bolero: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+"Eres un señor que lleva siendo propietario de una bolera desde hace 30 años. Eres una persona estricta con las reglas."      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Mono" panose="020B0609020000020004" pitchFamily="49" charset="0"/>
              </a:rPr>
              <a:t>//Comportamiento ante situaciones normales incluidos casos especiales 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+"El jugador quiere que le subas las barras laterales a la que le has asignado para jugar"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+"Tú deber es NEGAR esa petición no importa que argumento te lance hasta que se canse y ceda a jugar sin las barras laterales."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"Uno de tus argumentos más fuertes será que las barras laterales solo se ponen cuando hay niños y él es un señor de mediana edad. Las reglas son las reglas y tú no vas a dejar que alguien las rompa."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"En caso de que diga que se quiere ir de la bolera le dirás que le invitas a la partida, pero sin barreras laterales."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DE4B6-CAB6-4579-3D9E-155E8993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BC3B3-EA7B-FD68-920E-0C31B29F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E8DB2C-A5B2-432B-53FF-CC531F3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155F3-3DB9-BA9F-AED7-4C103E4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NPC_PLAYER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7DF57-AF6A-51E6-0FFA-5B92F3E4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//Describa el Rol del NPC que usa este script. Su nombre, su personalidad con adjetivos. Diga sus limitaciones.</a:t>
            </a:r>
          </a:p>
          <a:p>
            <a:r>
              <a:rPr lang="es-E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Mono" panose="020B0609020000020004" pitchFamily="49" charset="0"/>
              </a:rPr>
              <a:t>//ROL 1: Jugador de bolos: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+"Eres un señor de mediana edad que quiere aprender a jugar a los bolos, pero sabes que se te da muy mal y todas las bolas se van hacia los lados. Por eso, quieres que"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+"el señor de la bolera te subas las barras laterales de tu pista."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s-E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Mono" panose="020B0609020000020004" pitchFamily="49" charset="0"/>
              </a:rPr>
              <a:t>//Comportamiento ante situaciones normales incluidos casos especiales 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+"Tendrás que preguntarle si puede subir las barreras de la pista de los bolos."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+"Al recibir respuestas negativas, tendrás que insistir usando argumentos distintos."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+"Al final, te cansarás de escuchar como te dice que no y te irás a jugar a tu pista sin las barras laterales subidas."</a:t>
            </a:r>
            <a:endParaRPr lang="es-ES" sz="12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77E798-4421-45A8-DD11-07BEBB29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E8F6F-4C09-0188-AB0B-B0DC9C82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43EF1-598F-744C-7807-4EE83562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NPC_PLAYER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97AA5D-84F5-45E2-7D7A-9C11837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ECCD5F-7DCA-5E44-E614-D0DAFA0F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0B8BB-14B2-0966-8B01-37C239A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E2CD2A-9873-256B-0B50-3C771DBDFF33}"/>
              </a:ext>
            </a:extLst>
          </p:cNvPr>
          <p:cNvSpPr/>
          <p:nvPr/>
        </p:nvSpPr>
        <p:spPr>
          <a:xfrm>
            <a:off x="5272392" y="2208178"/>
            <a:ext cx="1789889" cy="86576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E805032-EB7F-4594-0AC3-B951F85C71C5}"/>
              </a:ext>
            </a:extLst>
          </p:cNvPr>
          <p:cNvSpPr/>
          <p:nvPr/>
        </p:nvSpPr>
        <p:spPr>
          <a:xfrm>
            <a:off x="2294821" y="4100730"/>
            <a:ext cx="1789889" cy="86576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D6E273-2D74-1301-0F4A-E61587143681}"/>
              </a:ext>
            </a:extLst>
          </p:cNvPr>
          <p:cNvSpPr/>
          <p:nvPr/>
        </p:nvSpPr>
        <p:spPr>
          <a:xfrm>
            <a:off x="8469549" y="4138067"/>
            <a:ext cx="1789889" cy="86576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6C301F-8352-B87F-3F8D-21D200E97DD2}"/>
              </a:ext>
            </a:extLst>
          </p:cNvPr>
          <p:cNvSpPr txBox="1"/>
          <p:nvPr/>
        </p:nvSpPr>
        <p:spPr>
          <a:xfrm>
            <a:off x="5642042" y="2410225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Andar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0338EC-1256-8DD5-452D-684C71B60FBA}"/>
              </a:ext>
            </a:extLst>
          </p:cNvPr>
          <p:cNvSpPr txBox="1"/>
          <p:nvPr/>
        </p:nvSpPr>
        <p:spPr>
          <a:xfrm>
            <a:off x="2524587" y="4302777"/>
            <a:ext cx="133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Dialogar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9FFFF6-B238-E8C3-140D-145AE810CB3B}"/>
              </a:ext>
            </a:extLst>
          </p:cNvPr>
          <p:cNvSpPr txBox="1"/>
          <p:nvPr/>
        </p:nvSpPr>
        <p:spPr>
          <a:xfrm>
            <a:off x="8839199" y="4340114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Jugar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C87C89-774A-D685-A1AA-E6167FCB47B6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7062281" y="2641059"/>
            <a:ext cx="2302213" cy="149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0D156A-D84C-9C5A-5716-C52052078A67}"/>
              </a:ext>
            </a:extLst>
          </p:cNvPr>
          <p:cNvSpPr txBox="1"/>
          <p:nvPr/>
        </p:nvSpPr>
        <p:spPr>
          <a:xfrm rot="2055371">
            <a:off x="7547670" y="2556079"/>
            <a:ext cx="203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NPC llega al inicio de la pista de bolos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1B800D5-3313-D42C-1B81-1A8CE421C95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189766" y="2641059"/>
            <a:ext cx="2082626" cy="1459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C07C96A-9FDC-4933-99D4-8A0D47AA72AC}"/>
              </a:ext>
            </a:extLst>
          </p:cNvPr>
          <p:cNvSpPr txBox="1"/>
          <p:nvPr/>
        </p:nvSpPr>
        <p:spPr>
          <a:xfrm rot="19470071">
            <a:off x="3120764" y="2951032"/>
            <a:ext cx="206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Detecta a otro NPC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E11796F-2933-8801-5428-ED512620CAA1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3822587" y="2947151"/>
            <a:ext cx="1711928" cy="1280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D33646-9AF9-C8AE-D6D7-841AEEB98DC2}"/>
              </a:ext>
            </a:extLst>
          </p:cNvPr>
          <p:cNvSpPr txBox="1"/>
          <p:nvPr/>
        </p:nvSpPr>
        <p:spPr>
          <a:xfrm rot="19436307">
            <a:off x="3896290" y="3457433"/>
            <a:ext cx="208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humano pulsa la barra espaciadora</a:t>
            </a:r>
          </a:p>
        </p:txBody>
      </p:sp>
    </p:spTree>
    <p:extLst>
      <p:ext uri="{BB962C8B-B14F-4D97-AF65-F5344CB8AC3E}">
        <p14:creationId xmlns:p14="http://schemas.microsoft.com/office/powerpoint/2010/main" val="394310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 err="1"/>
              <a:t>NavMesh</a:t>
            </a:r>
            <a:r>
              <a:rPr lang="es-ES" dirty="0"/>
              <a:t> y </a:t>
            </a:r>
            <a:r>
              <a:rPr lang="es-ES" dirty="0" err="1"/>
              <a:t>RayCast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7E338F-5BA5-E9CD-ACA5-F879840C5729}"/>
              </a:ext>
            </a:extLst>
          </p:cNvPr>
          <p:cNvSpPr txBox="1"/>
          <p:nvPr/>
        </p:nvSpPr>
        <p:spPr>
          <a:xfrm>
            <a:off x="240794" y="1682885"/>
            <a:ext cx="53891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agente 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GetComponent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NavMeshAgent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if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agente.remainingDistance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agente.stoppingDistance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// Si es la última, pasa a jugar a los bolos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caminoPosiciones.Length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- 1)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agente.speed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0f;      // Se detiene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estado 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Estado.JUGAR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 // Pasa al estado JUGAR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s-E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endParaRPr lang="es-E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// Actualiza la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endParaRPr lang="es-E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caminoPosiciones.Length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agente.destination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caminoPosiciones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EDEA9C-5004-A896-BA53-AA17F495FBA0}"/>
              </a:ext>
            </a:extLst>
          </p:cNvPr>
          <p:cNvSpPr txBox="1"/>
          <p:nvPr/>
        </p:nvSpPr>
        <p:spPr>
          <a:xfrm>
            <a:off x="5992238" y="2144550"/>
            <a:ext cx="5958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RaycastHit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hit;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LayerMask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npcLayerMask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LayerMask.GetMask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("NPC");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detectadoGuardia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Physics.Raycast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NPC_Guardia.transform.position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hit,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rangoDeteccion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hit.collider.CompareTag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("NPC") &amp;&amp;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hit.collider.gameObject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NPC_Guardia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("Detectado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NPC_Guardia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con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RayCast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detectadoGuardia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true;    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agente.speed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0f;          // Se detiene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estado = </a:t>
            </a: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Estado.DIALOGAR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  // Pasa al estado DIALOGAR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59667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3DEA-38CB-1FAC-0FFE-312921E0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Aprendizaje automático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89A6A-191F-C565-1259-F00097D1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F5B84-2D3E-9277-5A70-B731B6DD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C95B0D0-DEFC-C3DD-27E4-89F24D09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60" y="2230588"/>
            <a:ext cx="9111679" cy="29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7704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1856</Words>
  <Application>Microsoft Office PowerPoint</Application>
  <PresentationFormat>Panorámica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 Light</vt:lpstr>
      <vt:lpstr>Arial</vt:lpstr>
      <vt:lpstr>Cascadia Mono</vt:lpstr>
      <vt:lpstr>Walbaum Display</vt:lpstr>
      <vt:lpstr>BohoVogueVTI</vt:lpstr>
      <vt:lpstr>La bolera</vt:lpstr>
      <vt:lpstr>Nuestra bolera</vt:lpstr>
      <vt:lpstr>Objeto con joints</vt:lpstr>
      <vt:lpstr>NPC_GUARDIAN</vt:lpstr>
      <vt:lpstr>NPC_BOLERO</vt:lpstr>
      <vt:lpstr>NPC_PLAYER</vt:lpstr>
      <vt:lpstr>NPC_PLAYER</vt:lpstr>
      <vt:lpstr>NavMesh y RayCast</vt:lpstr>
      <vt:lpstr>Aprendizaje automático</vt:lpstr>
      <vt:lpstr>Aprendizaje automático</vt:lpstr>
      <vt:lpstr>Aprendizaje automático</vt:lpstr>
      <vt:lpstr>Aprendizaje automático</vt:lpstr>
      <vt:lpstr>Aprendizaje automático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bolera</dc:title>
  <dc:creator>Nuria Rodriguez Tortosa</dc:creator>
  <cp:lastModifiedBy>Nuria Rodriguez Tortosa</cp:lastModifiedBy>
  <cp:revision>4</cp:revision>
  <dcterms:created xsi:type="dcterms:W3CDTF">2024-05-21T16:50:51Z</dcterms:created>
  <dcterms:modified xsi:type="dcterms:W3CDTF">2024-05-21T18:51:02Z</dcterms:modified>
</cp:coreProperties>
</file>