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raj Singh" initials="JS" lastIdx="1" clrIdx="0">
    <p:extLst>
      <p:ext uri="{19B8F6BF-5375-455C-9EA6-DF929625EA0E}">
        <p15:presenceInfo xmlns:p15="http://schemas.microsoft.com/office/powerpoint/2012/main" userId="63bc1d0ff0714b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231" autoAdjust="0"/>
  </p:normalViewPr>
  <p:slideViewPr>
    <p:cSldViewPr snapToGrid="0">
      <p:cViewPr varScale="1">
        <p:scale>
          <a:sx n="46" d="100"/>
          <a:sy n="46" d="100"/>
        </p:scale>
        <p:origin x="14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F7F45-36F7-4676-8955-B9495AD7F1E6}"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F48B5-FBD9-4E03-AE2A-AEA63C4C0F4F}" type="slidenum">
              <a:rPr lang="en-US" smtClean="0"/>
              <a:t>‹#›</a:t>
            </a:fld>
            <a:endParaRPr lang="en-US"/>
          </a:p>
        </p:txBody>
      </p:sp>
    </p:spTree>
    <p:extLst>
      <p:ext uri="{BB962C8B-B14F-4D97-AF65-F5344CB8AC3E}">
        <p14:creationId xmlns:p14="http://schemas.microsoft.com/office/powerpoint/2010/main" val="1305334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27 products being sold on the </a:t>
            </a:r>
            <a:r>
              <a:rPr lang="en-US" dirty="0" err="1"/>
              <a:t>iHerb</a:t>
            </a:r>
            <a:r>
              <a:rPr lang="en-US" dirty="0"/>
              <a:t> website. Their price goes up to $50. We notice that those in the middle have higher sales. This can be explained by the fact that cheaper products use less resources in production, and expensive ones cannot be afforded by most. The graph on the right shows a scatter plot between the product price and the number of reviews. Consumers tend to go though reviews before purchasing a product, in order to get an idea about why the product is worth buying and what might be the possible defects. Higher sales also boosts consumer confidence. Therefore, we should be looking at those companies which have high average rating, but at the same time have </a:t>
            </a:r>
            <a:r>
              <a:rPr lang="en-US"/>
              <a:t>high sales.</a:t>
            </a:r>
            <a:endParaRPr lang="en-US" dirty="0"/>
          </a:p>
        </p:txBody>
      </p:sp>
      <p:sp>
        <p:nvSpPr>
          <p:cNvPr id="4" name="Slide Number Placeholder 3"/>
          <p:cNvSpPr>
            <a:spLocks noGrp="1"/>
          </p:cNvSpPr>
          <p:nvPr>
            <p:ph type="sldNum" sz="quarter" idx="5"/>
          </p:nvPr>
        </p:nvSpPr>
        <p:spPr/>
        <p:txBody>
          <a:bodyPr/>
          <a:lstStyle/>
          <a:p>
            <a:fld id="{0F1F48B5-FBD9-4E03-AE2A-AEA63C4C0F4F}" type="slidenum">
              <a:rPr lang="en-US" smtClean="0"/>
              <a:t>2</a:t>
            </a:fld>
            <a:endParaRPr lang="en-US"/>
          </a:p>
        </p:txBody>
      </p:sp>
    </p:spTree>
    <p:extLst>
      <p:ext uri="{BB962C8B-B14F-4D97-AF65-F5344CB8AC3E}">
        <p14:creationId xmlns:p14="http://schemas.microsoft.com/office/powerpoint/2010/main" val="49310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98A5DD-D24C-42BC-A787-1875E36DE20C}"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63367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98A5DD-D24C-42BC-A787-1875E36DE20C}"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46332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98A5DD-D24C-42BC-A787-1875E36DE20C}"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170655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98A5DD-D24C-42BC-A787-1875E36DE20C}"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94AC-C402-42F6-AB4E-FA9CEE4632F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6183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8A5DD-D24C-42BC-A787-1875E36DE20C}"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515531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98A5DD-D24C-42BC-A787-1875E36DE20C}" type="datetimeFigureOut">
              <a:rPr lang="en-US" smtClean="0"/>
              <a:t>9/19/2021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238114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98A5DD-D24C-42BC-A787-1875E36DE20C}" type="datetimeFigureOut">
              <a:rPr lang="en-US" smtClean="0"/>
              <a:t>9/19/2021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1286783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8A5DD-D24C-42BC-A787-1875E36DE20C}"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552510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8A5DD-D24C-42BC-A787-1875E36DE20C}"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247719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8A5DD-D24C-42BC-A787-1875E36DE20C}"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342688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8A5DD-D24C-42BC-A787-1875E36DE20C}"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41341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98A5DD-D24C-42BC-A787-1875E36DE20C}"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273434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98A5DD-D24C-42BC-A787-1875E36DE20C}" type="datetimeFigureOut">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21087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98A5DD-D24C-42BC-A787-1875E36DE20C}" type="datetimeFigureOut">
              <a:rPr lang="en-US" smtClean="0"/>
              <a:t>9/19/2021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193744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98A5DD-D24C-42BC-A787-1875E36DE20C}" type="datetimeFigureOut">
              <a:rPr lang="en-US" smtClean="0"/>
              <a:t>9/19/2021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233581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98A5DD-D24C-42BC-A787-1875E36DE20C}" type="datetimeFigureOut">
              <a:rPr lang="en-US" smtClean="0"/>
              <a:t>9/19/2021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157772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98A5DD-D24C-42BC-A787-1875E36DE20C}"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194AC-C402-42F6-AB4E-FA9CEE4632F2}" type="slidenum">
              <a:rPr lang="en-US" smtClean="0"/>
              <a:t>‹#›</a:t>
            </a:fld>
            <a:endParaRPr lang="en-US"/>
          </a:p>
        </p:txBody>
      </p:sp>
    </p:spTree>
    <p:extLst>
      <p:ext uri="{BB962C8B-B14F-4D97-AF65-F5344CB8AC3E}">
        <p14:creationId xmlns:p14="http://schemas.microsoft.com/office/powerpoint/2010/main" val="50112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98A5DD-D24C-42BC-A787-1875E36DE20C}" type="datetimeFigureOut">
              <a:rPr lang="en-US" smtClean="0"/>
              <a:t>9/19/2021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E194AC-C402-42F6-AB4E-FA9CEE4632F2}" type="slidenum">
              <a:rPr lang="en-US" smtClean="0"/>
              <a:t>‹#›</a:t>
            </a:fld>
            <a:endParaRPr lang="en-US"/>
          </a:p>
        </p:txBody>
      </p:sp>
    </p:spTree>
    <p:extLst>
      <p:ext uri="{BB962C8B-B14F-4D97-AF65-F5344CB8AC3E}">
        <p14:creationId xmlns:p14="http://schemas.microsoft.com/office/powerpoint/2010/main" val="5555381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E6432F-DB1B-47E1-83EA-63BE720C0926}"/>
              </a:ext>
            </a:extLst>
          </p:cNvPr>
          <p:cNvSpPr txBox="1"/>
          <p:nvPr/>
        </p:nvSpPr>
        <p:spPr>
          <a:xfrm>
            <a:off x="1347786" y="2264122"/>
            <a:ext cx="9496425" cy="144655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Synthesis </a:t>
            </a:r>
          </a:p>
          <a:p>
            <a:pPr algn="ctr"/>
            <a:r>
              <a:rPr lang="en-US" sz="4400" dirty="0">
                <a:latin typeface="Times New Roman" panose="02020603050405020304" pitchFamily="18" charset="0"/>
                <a:cs typeface="Times New Roman" panose="02020603050405020304" pitchFamily="18" charset="0"/>
              </a:rPr>
              <a:t>Data Scientist Recruitment Challenge</a:t>
            </a:r>
          </a:p>
        </p:txBody>
      </p:sp>
      <p:sp>
        <p:nvSpPr>
          <p:cNvPr id="5" name="TextBox 4">
            <a:extLst>
              <a:ext uri="{FF2B5EF4-FFF2-40B4-BE49-F238E27FC236}">
                <a16:creationId xmlns:a16="http://schemas.microsoft.com/office/drawing/2014/main" id="{819ED5A5-DC24-4D2A-A783-2DA0F2656D9E}"/>
              </a:ext>
            </a:extLst>
          </p:cNvPr>
          <p:cNvSpPr txBox="1"/>
          <p:nvPr/>
        </p:nvSpPr>
        <p:spPr>
          <a:xfrm>
            <a:off x="9344025" y="5600700"/>
            <a:ext cx="224790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Jasraj Singh</a:t>
            </a:r>
          </a:p>
        </p:txBody>
      </p:sp>
    </p:spTree>
    <p:extLst>
      <p:ext uri="{BB962C8B-B14F-4D97-AF65-F5344CB8AC3E}">
        <p14:creationId xmlns:p14="http://schemas.microsoft.com/office/powerpoint/2010/main" val="298647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619632-E4C1-4402-B57B-93670DE176FE}"/>
              </a:ext>
            </a:extLst>
          </p:cNvPr>
          <p:cNvSpPr txBox="1"/>
          <p:nvPr/>
        </p:nvSpPr>
        <p:spPr>
          <a:xfrm>
            <a:off x="3209925" y="647700"/>
            <a:ext cx="577215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Market Scenario</a:t>
            </a:r>
          </a:p>
        </p:txBody>
      </p:sp>
      <p:sp>
        <p:nvSpPr>
          <p:cNvPr id="5" name="TextBox 4">
            <a:extLst>
              <a:ext uri="{FF2B5EF4-FFF2-40B4-BE49-F238E27FC236}">
                <a16:creationId xmlns:a16="http://schemas.microsoft.com/office/drawing/2014/main" id="{C1935095-6057-4341-AB44-F0C18A9DA330}"/>
              </a:ext>
            </a:extLst>
          </p:cNvPr>
          <p:cNvSpPr txBox="1"/>
          <p:nvPr/>
        </p:nvSpPr>
        <p:spPr>
          <a:xfrm>
            <a:off x="819150" y="2519795"/>
            <a:ext cx="527685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are 27 products being sold on the </a:t>
            </a:r>
            <a:r>
              <a:rPr lang="en-US" sz="2000" dirty="0" err="1"/>
              <a:t>iHerb</a:t>
            </a:r>
            <a:r>
              <a:rPr lang="en-US" sz="2000" dirty="0"/>
              <a:t> website.</a:t>
            </a:r>
          </a:p>
          <a:p>
            <a:endParaRPr lang="en-US" sz="2000" dirty="0"/>
          </a:p>
          <a:p>
            <a:pPr marL="285750" indent="-285750">
              <a:buFont typeface="Arial" panose="020B0604020202020204" pitchFamily="34" charset="0"/>
              <a:buChar char="•"/>
            </a:pPr>
            <a:r>
              <a:rPr lang="en-US" sz="2000" dirty="0"/>
              <a:t>Masks with price in the range of $8 to $23 have higher sales.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People tend to trust products with higher reviews more than those with lower reviews.</a:t>
            </a:r>
          </a:p>
        </p:txBody>
      </p:sp>
      <p:pic>
        <p:nvPicPr>
          <p:cNvPr id="7" name="Picture 6" descr="Chart, scatter chart&#10;&#10;Description automatically generated">
            <a:extLst>
              <a:ext uri="{FF2B5EF4-FFF2-40B4-BE49-F238E27FC236}">
                <a16:creationId xmlns:a16="http://schemas.microsoft.com/office/drawing/2014/main" id="{91B8510F-CABB-493C-A9EF-A7C3B27C4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625" y="2172956"/>
            <a:ext cx="5168900" cy="3556000"/>
          </a:xfrm>
          <a:prstGeom prst="rect">
            <a:avLst/>
          </a:prstGeom>
        </p:spPr>
      </p:pic>
    </p:spTree>
    <p:extLst>
      <p:ext uri="{BB962C8B-B14F-4D97-AF65-F5344CB8AC3E}">
        <p14:creationId xmlns:p14="http://schemas.microsoft.com/office/powerpoint/2010/main" val="2193819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91</TotalTime>
  <Words>189</Words>
  <Application>Microsoft Office PowerPoint</Application>
  <PresentationFormat>Widescreen</PresentationFormat>
  <Paragraphs>11</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Century Gothic</vt:lpstr>
      <vt:lpstr>Times New Roman</vt:lpstr>
      <vt:lpstr>Wingdings 3</vt:lpstr>
      <vt:lpstr>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Jasraj Singh</dc:creator>
  <cp:lastModifiedBy>Jasraj Singh</cp:lastModifiedBy>
  <cp:revision>1</cp:revision>
  <dcterms:created xsi:type="dcterms:W3CDTF">2021-09-19T15:19:48Z</dcterms:created>
  <dcterms:modified xsi:type="dcterms:W3CDTF">2021-09-19T16:51:22Z</dcterms:modified>
</cp:coreProperties>
</file>