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055" autoAdjust="0"/>
  </p:normalViewPr>
  <p:slideViewPr>
    <p:cSldViewPr snapToGrid="0">
      <p:cViewPr>
        <p:scale>
          <a:sx n="75" d="100"/>
          <a:sy n="75" d="100"/>
        </p:scale>
        <p:origin x="90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C1C35-566F-48F4-B85C-A4824850BCC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24035-E7E2-445F-9C7F-86F4290FA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Firstly, since we have 50 data points, it’s a good choice to use the chi2 test with 5-10 intervals.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24035-E7E2-445F-9C7F-86F4290FA1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calculating the test statistic, we calculate the number of points in the 6 intervals from the data, and the expected number of points in these intervals.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24035-E7E2-445F-9C7F-86F4290FA1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1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calculate our chi2 test statistic, and not that this value is greater than the 0.05 upper percentile point for chi2 distribution with 4 degrees of freedom. Hence, at significance level \alpha, we reject the 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24035-E7E2-445F-9C7F-86F4290FA1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4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88A5-A2E1-4E71-7E54-7B9BFDB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4F247-D076-C7D9-3CBE-4FBDE1B39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45919-9B2A-D062-147C-788FA7A4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8563-1316-47DA-8644-6B14B5BB9E8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5356-847E-7CB7-C09F-2C288322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36306-B636-AD5E-3B36-0C61F98C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A532-5BE6-4FAB-A20D-E4601036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6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429C-8401-8DD8-C1EB-9355E679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E6114-43AF-D406-1C15-1F483120B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8F4CE-D5B7-86CC-D2D9-78EC2C8D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8563-1316-47DA-8644-6B14B5BB9E8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90188-72C9-AC17-E584-8C256081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4B82-28E8-CAFB-D0C8-ED6E2158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A532-5BE6-4FAB-A20D-E4601036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1533C-3EEF-1F8F-144A-07E6A27AF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2BA02-FC4D-17F9-A508-0BDFD8FEF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F230C-8385-3CC9-B8FA-CCDD94E8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8563-1316-47DA-8644-6B14B5BB9E8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AB47-C2B6-48C3-A2D0-ACB43943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0BEAA-F360-339D-E779-F5F48C55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A532-5BE6-4FAB-A20D-E4601036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F1FF-66CA-55C6-23E2-4BB3A164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2E50-0CCD-A45A-E6D8-B23DC027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D4978-D47D-3C4A-FAC2-19F70D11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8563-1316-47DA-8644-6B14B5BB9E8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DD30-1FCA-08FD-79B1-49DFF8C2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D7247-5BBB-AA4A-4422-8D7C7FB1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A532-5BE6-4FAB-A20D-E4601036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F8FE-95A8-E709-FF9C-F0B77207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BBA99-032F-DAAB-5366-54679E36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79271-9A2D-D25D-85BE-6F89B016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8563-1316-47DA-8644-6B14B5BB9E8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97139-7100-0BAD-C466-A488E826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598F6-B9E1-6D4E-02F9-29E0B47B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A532-5BE6-4FAB-A20D-E4601036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D507-CFBE-886D-76F3-4CE0726C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FD3C-117F-632D-7C8F-98CF746A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37803-C69D-B048-F8D1-F3785369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81FEB-BACB-9206-A74D-A11FCC91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8563-1316-47DA-8644-6B14B5BB9E8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2BFA3-E7FC-2E0E-7218-8C07A1E0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566E9-919D-4C91-3885-66D2BC30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A532-5BE6-4FAB-A20D-E4601036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3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4ADF-FCAB-31AE-CE83-D2785E71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6FBFB-4D2B-F1BF-2B94-80F5FFD81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65A12-D7F7-2062-8200-6F729B4B8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042DA-ECCA-2F73-1B82-EEF7F62E7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FDEFF-33A7-AA24-2FFA-9887DF763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28A96-BA93-FFCE-BF85-B438B533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8563-1316-47DA-8644-6B14B5BB9E8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19F92-AC6C-EB62-ACD4-DAD8411F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4910F-B655-8268-1308-AEEABB26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A532-5BE6-4FAB-A20D-E4601036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63BD-2AE0-96D8-03F2-0F1445B7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996DA-8782-C20E-85B5-C9AA41A7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8563-1316-47DA-8644-6B14B5BB9E8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38D0A-FDE3-C06D-6BE5-D8745B18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66004-DE78-4065-8DEA-2DEB6B5C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A532-5BE6-4FAB-A20D-E4601036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2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6038B-C317-6437-96B7-4088C065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8563-1316-47DA-8644-6B14B5BB9E8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AB5D0-A776-D2E3-0E59-42EA3E94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FE26C-9809-46E1-973C-265015F8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A532-5BE6-4FAB-A20D-E4601036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8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9EF0-4BCA-4E68-B9E1-FAF0F2AD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D03C-5E0F-0235-FDE8-4F9FAE1C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E0DCF-6B58-0B01-D274-E94D57347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F6D8C-5E48-4193-CA2A-11A33281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8563-1316-47DA-8644-6B14B5BB9E8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6A834-72D8-81EF-6B8F-959A0162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82D88-4026-4F7F-CF2B-320246A4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A532-5BE6-4FAB-A20D-E4601036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6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BFE3-9504-B8A0-FE3E-BAB3D604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06683-6BCE-B0F2-DB08-1EB6F3902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8E179-51FB-3A1D-C92F-9812E51D4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49248-CEA0-082E-BD5E-423708DC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8563-1316-47DA-8644-6B14B5BB9E8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750F4-CC10-C23F-5B5A-AE4D1C17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B07AA-630C-9A8D-7549-AD8BF3C7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A532-5BE6-4FAB-A20D-E4601036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7FB66-A175-0C0E-18D4-A0FD4101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9A915-17B2-FCD1-3CFF-13D054A58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8DA4E-C2F7-60D1-220C-D4866D227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8563-1316-47DA-8644-6B14B5BB9E8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C5E10-4A0F-BC37-B3FE-74C30006D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B922-21DD-AC5E-60C6-3E865F7AF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A532-5BE6-4FAB-A20D-E4601036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0A94F3-8009-D2AD-D1B0-0CA9BE6A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011" y="1557285"/>
            <a:ext cx="9241978" cy="37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7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D96071-13E6-F264-C15F-22776579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19" y="2120961"/>
            <a:ext cx="9238762" cy="261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5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6F9371C-8C72-C3B1-9D73-B3303B3196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2322670"/>
                  </p:ext>
                </p:extLst>
              </p:nvPr>
            </p:nvGraphicFramePr>
            <p:xfrm>
              <a:off x="2032000" y="1561877"/>
              <a:ext cx="8127999" cy="373424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40166052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0020139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918628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sz="32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1386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339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5737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386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2611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6683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65564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6F9371C-8C72-C3B1-9D73-B3303B3196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2322670"/>
                  </p:ext>
                </p:extLst>
              </p:nvPr>
            </p:nvGraphicFramePr>
            <p:xfrm>
              <a:off x="2032000" y="1561877"/>
              <a:ext cx="8127999" cy="373424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40166052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0020139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918628078"/>
                        </a:ext>
                      </a:extLst>
                    </a:gridCol>
                  </a:tblGrid>
                  <a:tr h="62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971" r="-200225" b="-5233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971" r="-100676" b="-5233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971" r="-449" b="-5233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138637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33995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573756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38636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26112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668354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65564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053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D872AA-AE3C-E7C2-5A14-2E2C603C2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19" y="1902699"/>
            <a:ext cx="3810561" cy="30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9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54E4D5-ED50-FB1D-7AA3-9CDFB44E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710" y="1151299"/>
            <a:ext cx="5656580" cy="455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1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121</Words>
  <Application>Microsoft Office PowerPoint</Application>
  <PresentationFormat>Widescreen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Jasraj Singh</dc:creator>
  <cp:lastModifiedBy>Jasraj Singh</cp:lastModifiedBy>
  <cp:revision>1</cp:revision>
  <dcterms:created xsi:type="dcterms:W3CDTF">2023-03-06T01:40:51Z</dcterms:created>
  <dcterms:modified xsi:type="dcterms:W3CDTF">2023-03-06T02:27:17Z</dcterms:modified>
</cp:coreProperties>
</file>