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0"/>
  </p:notes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17" autoAdjust="0"/>
  </p:normalViewPr>
  <p:slideViewPr>
    <p:cSldViewPr snapToGrid="0">
      <p:cViewPr varScale="1">
        <p:scale>
          <a:sx n="89" d="100"/>
          <a:sy n="89" d="100"/>
        </p:scale>
        <p:origin x="139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74315-15FA-416C-A90D-0CDB391D1570}"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7F567-3FC3-423E-8EF1-C28964AB4934}" type="slidenum">
              <a:rPr lang="en-US" smtClean="0"/>
              <a:t>‹#›</a:t>
            </a:fld>
            <a:endParaRPr lang="en-US"/>
          </a:p>
        </p:txBody>
      </p:sp>
    </p:spTree>
    <p:extLst>
      <p:ext uri="{BB962C8B-B14F-4D97-AF65-F5344CB8AC3E}">
        <p14:creationId xmlns:p14="http://schemas.microsoft.com/office/powerpoint/2010/main" val="4186877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87F567-3FC3-423E-8EF1-C28964AB4934}" type="slidenum">
              <a:rPr lang="en-US" smtClean="0"/>
              <a:t>1</a:t>
            </a:fld>
            <a:endParaRPr lang="en-US"/>
          </a:p>
        </p:txBody>
      </p:sp>
    </p:spTree>
    <p:extLst>
      <p:ext uri="{BB962C8B-B14F-4D97-AF65-F5344CB8AC3E}">
        <p14:creationId xmlns:p14="http://schemas.microsoft.com/office/powerpoint/2010/main" val="127827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client requested to create a simulation of the airport baggage management system. Our application will simulate the journey of the luggage and the baggage sorting area of the airport which is capable of moving pieces of luggage to the plane. </a:t>
            </a:r>
            <a:endParaRPr lang="en-US" dirty="0"/>
          </a:p>
        </p:txBody>
      </p:sp>
      <p:sp>
        <p:nvSpPr>
          <p:cNvPr id="4" name="Slide Number Placeholder 3"/>
          <p:cNvSpPr>
            <a:spLocks noGrp="1"/>
          </p:cNvSpPr>
          <p:nvPr>
            <p:ph type="sldNum" sz="quarter" idx="10"/>
          </p:nvPr>
        </p:nvSpPr>
        <p:spPr/>
        <p:txBody>
          <a:bodyPr/>
          <a:lstStyle/>
          <a:p>
            <a:fld id="{2A87F567-3FC3-423E-8EF1-C28964AB4934}" type="slidenum">
              <a:rPr lang="en-US" smtClean="0"/>
              <a:t>2</a:t>
            </a:fld>
            <a:endParaRPr lang="en-US"/>
          </a:p>
        </p:txBody>
      </p:sp>
    </p:spTree>
    <p:extLst>
      <p:ext uri="{BB962C8B-B14F-4D97-AF65-F5344CB8AC3E}">
        <p14:creationId xmlns:p14="http://schemas.microsoft.com/office/powerpoint/2010/main" val="7663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a belt</a:t>
            </a:r>
          </a:p>
          <a:p>
            <a:r>
              <a:rPr lang="en-US" dirty="0" smtClean="0"/>
              <a:t>Up</a:t>
            </a:r>
            <a:r>
              <a:rPr lang="en-US" baseline="0" dirty="0" smtClean="0"/>
              <a:t> to six belts animated</a:t>
            </a:r>
          </a:p>
          <a:p>
            <a:r>
              <a:rPr lang="en-US" baseline="0" dirty="0" smtClean="0"/>
              <a:t>Fell free to create a belt from scratch</a:t>
            </a:r>
          </a:p>
          <a:p>
            <a:r>
              <a:rPr lang="en-US" baseline="0" dirty="0" smtClean="0"/>
              <a:t>Customize speed of your animation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A87F567-3FC3-423E-8EF1-C28964AB4934}" type="slidenum">
              <a:rPr lang="en-US" smtClean="0"/>
              <a:t>4</a:t>
            </a:fld>
            <a:endParaRPr lang="en-US"/>
          </a:p>
        </p:txBody>
      </p:sp>
    </p:spTree>
    <p:extLst>
      <p:ext uri="{BB962C8B-B14F-4D97-AF65-F5344CB8AC3E}">
        <p14:creationId xmlns:p14="http://schemas.microsoft.com/office/powerpoint/2010/main" val="80882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our application you will optimize amount of employees working at the same time</a:t>
            </a:r>
          </a:p>
          <a:p>
            <a:r>
              <a:rPr lang="en-US" baseline="0" dirty="0" smtClean="0"/>
              <a:t>Less employees -&gt; cheaper to subsist the airport</a:t>
            </a:r>
            <a:endParaRPr lang="en-US" dirty="0"/>
          </a:p>
        </p:txBody>
      </p:sp>
      <p:sp>
        <p:nvSpPr>
          <p:cNvPr id="4" name="Slide Number Placeholder 3"/>
          <p:cNvSpPr>
            <a:spLocks noGrp="1"/>
          </p:cNvSpPr>
          <p:nvPr>
            <p:ph type="sldNum" sz="quarter" idx="10"/>
          </p:nvPr>
        </p:nvSpPr>
        <p:spPr/>
        <p:txBody>
          <a:bodyPr/>
          <a:lstStyle/>
          <a:p>
            <a:fld id="{2A87F567-3FC3-423E-8EF1-C28964AB4934}" type="slidenum">
              <a:rPr lang="en-US" smtClean="0"/>
              <a:t>5</a:t>
            </a:fld>
            <a:endParaRPr lang="en-US"/>
          </a:p>
        </p:txBody>
      </p:sp>
    </p:spTree>
    <p:extLst>
      <p:ext uri="{BB962C8B-B14F-4D97-AF65-F5344CB8AC3E}">
        <p14:creationId xmlns:p14="http://schemas.microsoft.com/office/powerpoint/2010/main" val="43301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 is able</a:t>
            </a:r>
            <a:r>
              <a:rPr lang="en-US" baseline="0" dirty="0" smtClean="0"/>
              <a:t> to analyze the results of our simulations</a:t>
            </a:r>
            <a:endParaRPr lang="en-US" dirty="0"/>
          </a:p>
        </p:txBody>
      </p:sp>
      <p:sp>
        <p:nvSpPr>
          <p:cNvPr id="4" name="Slide Number Placeholder 3"/>
          <p:cNvSpPr>
            <a:spLocks noGrp="1"/>
          </p:cNvSpPr>
          <p:nvPr>
            <p:ph type="sldNum" sz="quarter" idx="10"/>
          </p:nvPr>
        </p:nvSpPr>
        <p:spPr/>
        <p:txBody>
          <a:bodyPr/>
          <a:lstStyle/>
          <a:p>
            <a:fld id="{2A87F567-3FC3-423E-8EF1-C28964AB4934}" type="slidenum">
              <a:rPr lang="en-US" smtClean="0"/>
              <a:t>6</a:t>
            </a:fld>
            <a:endParaRPr lang="en-US"/>
          </a:p>
        </p:txBody>
      </p:sp>
    </p:spTree>
    <p:extLst>
      <p:ext uri="{BB962C8B-B14F-4D97-AF65-F5344CB8AC3E}">
        <p14:creationId xmlns:p14="http://schemas.microsoft.com/office/powerpoint/2010/main" val="321959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Sorting area stuff</a:t>
            </a:r>
            <a:endParaRPr lang="en-US" dirty="0"/>
          </a:p>
        </p:txBody>
      </p:sp>
      <p:sp>
        <p:nvSpPr>
          <p:cNvPr id="4" name="Slide Number Placeholder 3"/>
          <p:cNvSpPr>
            <a:spLocks noGrp="1"/>
          </p:cNvSpPr>
          <p:nvPr>
            <p:ph type="sldNum" sz="quarter" idx="10"/>
          </p:nvPr>
        </p:nvSpPr>
        <p:spPr/>
        <p:txBody>
          <a:bodyPr/>
          <a:lstStyle/>
          <a:p>
            <a:fld id="{2A87F567-3FC3-423E-8EF1-C28964AB4934}" type="slidenum">
              <a:rPr lang="en-US" smtClean="0"/>
              <a:t>7</a:t>
            </a:fld>
            <a:endParaRPr lang="en-US"/>
          </a:p>
        </p:txBody>
      </p:sp>
    </p:spTree>
    <p:extLst>
      <p:ext uri="{BB962C8B-B14F-4D97-AF65-F5344CB8AC3E}">
        <p14:creationId xmlns:p14="http://schemas.microsoft.com/office/powerpoint/2010/main" val="383652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59A262D-6C1D-45D5-A038-C1B73CE23E11}" type="datetimeFigureOut">
              <a:rPr lang="en-US" smtClean="0"/>
              <a:t>6/14/2020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6C8AFDE9-A5D9-4981-AC77-17587E5365C0}"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8996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9A262D-6C1D-45D5-A038-C1B73CE23E11}"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AFDE9-A5D9-4981-AC77-17587E5365C0}" type="slidenum">
              <a:rPr lang="en-US" smtClean="0"/>
              <a:t>‹#›</a:t>
            </a:fld>
            <a:endParaRPr lang="en-US"/>
          </a:p>
        </p:txBody>
      </p:sp>
    </p:spTree>
    <p:extLst>
      <p:ext uri="{BB962C8B-B14F-4D97-AF65-F5344CB8AC3E}">
        <p14:creationId xmlns:p14="http://schemas.microsoft.com/office/powerpoint/2010/main" val="298510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59A262D-6C1D-45D5-A038-C1B73CE23E11}" type="datetimeFigureOut">
              <a:rPr lang="en-US" smtClean="0"/>
              <a:t>6/14/2020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6C8AFDE9-A5D9-4981-AC77-17587E5365C0}"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859395"/>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9A262D-6C1D-45D5-A038-C1B73CE23E11}"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AFDE9-A5D9-4981-AC77-17587E5365C0}" type="slidenum">
              <a:rPr lang="en-US" smtClean="0"/>
              <a:t>‹#›</a:t>
            </a:fld>
            <a:endParaRPr lang="en-US"/>
          </a:p>
        </p:txBody>
      </p:sp>
    </p:spTree>
    <p:extLst>
      <p:ext uri="{BB962C8B-B14F-4D97-AF65-F5344CB8AC3E}">
        <p14:creationId xmlns:p14="http://schemas.microsoft.com/office/powerpoint/2010/main" val="242802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59A262D-6C1D-45D5-A038-C1B73CE23E11}" type="datetimeFigureOut">
              <a:rPr lang="en-US" smtClean="0"/>
              <a:t>6/14/2020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C8AFDE9-A5D9-4981-AC77-17587E5365C0}"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129066"/>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9A262D-6C1D-45D5-A038-C1B73CE23E11}"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AFDE9-A5D9-4981-AC77-17587E5365C0}" type="slidenum">
              <a:rPr lang="en-US" smtClean="0"/>
              <a:t>‹#›</a:t>
            </a:fld>
            <a:endParaRPr lang="en-US"/>
          </a:p>
        </p:txBody>
      </p:sp>
    </p:spTree>
    <p:extLst>
      <p:ext uri="{BB962C8B-B14F-4D97-AF65-F5344CB8AC3E}">
        <p14:creationId xmlns:p14="http://schemas.microsoft.com/office/powerpoint/2010/main" val="114519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9A262D-6C1D-45D5-A038-C1B73CE23E11}" type="datetimeFigureOut">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AFDE9-A5D9-4981-AC77-17587E5365C0}" type="slidenum">
              <a:rPr lang="en-US" smtClean="0"/>
              <a:t>‹#›</a:t>
            </a:fld>
            <a:endParaRPr lang="en-US"/>
          </a:p>
        </p:txBody>
      </p:sp>
    </p:spTree>
    <p:extLst>
      <p:ext uri="{BB962C8B-B14F-4D97-AF65-F5344CB8AC3E}">
        <p14:creationId xmlns:p14="http://schemas.microsoft.com/office/powerpoint/2010/main" val="78088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9A262D-6C1D-45D5-A038-C1B73CE23E11}"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AFDE9-A5D9-4981-AC77-17587E5365C0}" type="slidenum">
              <a:rPr lang="en-US" smtClean="0"/>
              <a:t>‹#›</a:t>
            </a:fld>
            <a:endParaRPr lang="en-US"/>
          </a:p>
        </p:txBody>
      </p:sp>
    </p:spTree>
    <p:extLst>
      <p:ext uri="{BB962C8B-B14F-4D97-AF65-F5344CB8AC3E}">
        <p14:creationId xmlns:p14="http://schemas.microsoft.com/office/powerpoint/2010/main" val="34867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A262D-6C1D-45D5-A038-C1B73CE23E11}" type="datetimeFigureOut">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AFDE9-A5D9-4981-AC77-17587E5365C0}" type="slidenum">
              <a:rPr lang="en-US" smtClean="0"/>
              <a:t>‹#›</a:t>
            </a:fld>
            <a:endParaRPr lang="en-US"/>
          </a:p>
        </p:txBody>
      </p:sp>
    </p:spTree>
    <p:extLst>
      <p:ext uri="{BB962C8B-B14F-4D97-AF65-F5344CB8AC3E}">
        <p14:creationId xmlns:p14="http://schemas.microsoft.com/office/powerpoint/2010/main" val="101754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9A262D-6C1D-45D5-A038-C1B73CE23E11}"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AFDE9-A5D9-4981-AC77-17587E5365C0}" type="slidenum">
              <a:rPr lang="en-US" smtClean="0"/>
              <a:t>‹#›</a:t>
            </a:fld>
            <a:endParaRPr lang="en-US"/>
          </a:p>
        </p:txBody>
      </p:sp>
    </p:spTree>
    <p:extLst>
      <p:ext uri="{BB962C8B-B14F-4D97-AF65-F5344CB8AC3E}">
        <p14:creationId xmlns:p14="http://schemas.microsoft.com/office/powerpoint/2010/main" val="150419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9A262D-6C1D-45D5-A038-C1B73CE23E11}"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AFDE9-A5D9-4981-AC77-17587E5365C0}" type="slidenum">
              <a:rPr lang="en-US" smtClean="0"/>
              <a:t>‹#›</a:t>
            </a:fld>
            <a:endParaRPr lang="en-US"/>
          </a:p>
        </p:txBody>
      </p:sp>
    </p:spTree>
    <p:extLst>
      <p:ext uri="{BB962C8B-B14F-4D97-AF65-F5344CB8AC3E}">
        <p14:creationId xmlns:p14="http://schemas.microsoft.com/office/powerpoint/2010/main" val="381782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59A262D-6C1D-45D5-A038-C1B73CE23E11}" type="datetimeFigureOut">
              <a:rPr lang="en-US" smtClean="0"/>
              <a:t>6/14/2020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C8AFDE9-A5D9-4981-AC77-17587E5365C0}"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69084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0762" y="2150334"/>
            <a:ext cx="4572000" cy="933952"/>
          </a:xfrm>
        </p:spPr>
        <p:txBody>
          <a:bodyPr>
            <a:normAutofit/>
          </a:bodyPr>
          <a:lstStyle/>
          <a:p>
            <a:r>
              <a:rPr lang="en-US" sz="3200" dirty="0" smtClean="0"/>
              <a:t>“Gets where you’re going”</a:t>
            </a:r>
            <a:endParaRPr lang="en-US" sz="32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2924" y="233767"/>
            <a:ext cx="2930750" cy="293075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913" y="5549628"/>
            <a:ext cx="1000123" cy="100012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6639" y="5549628"/>
            <a:ext cx="1000123" cy="1000123"/>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4365" y="5549627"/>
            <a:ext cx="1000123" cy="100012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2091" y="5549627"/>
            <a:ext cx="1000123" cy="1000123"/>
          </a:xfrm>
          <a:prstGeom prst="rect">
            <a:avLst/>
          </a:prstGeom>
        </p:spPr>
      </p:pic>
      <p:sp>
        <p:nvSpPr>
          <p:cNvPr id="15" name="TextBox 14"/>
          <p:cNvSpPr txBox="1"/>
          <p:nvPr/>
        </p:nvSpPr>
        <p:spPr>
          <a:xfrm>
            <a:off x="1088913" y="1042338"/>
            <a:ext cx="4529041" cy="1107996"/>
          </a:xfrm>
          <a:prstGeom prst="rect">
            <a:avLst/>
          </a:prstGeom>
          <a:noFill/>
        </p:spPr>
        <p:txBody>
          <a:bodyPr wrap="square" rtlCol="0">
            <a:spAutoFit/>
          </a:bodyPr>
          <a:lstStyle/>
          <a:p>
            <a:r>
              <a:rPr lang="en-US" sz="6600" b="1" dirty="0" err="1" smtClean="0"/>
              <a:t>OptiBelt</a:t>
            </a:r>
            <a:endParaRPr lang="en-US" b="1" dirty="0"/>
          </a:p>
        </p:txBody>
      </p:sp>
    </p:spTree>
    <p:extLst>
      <p:ext uri="{BB962C8B-B14F-4D97-AF65-F5344CB8AC3E}">
        <p14:creationId xmlns:p14="http://schemas.microsoft.com/office/powerpoint/2010/main" val="1115192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2" y="4514795"/>
            <a:ext cx="3833906" cy="1709427"/>
          </a:xfrm>
        </p:spPr>
        <p:txBody>
          <a:bodyPr/>
          <a:lstStyle/>
          <a:p>
            <a:pPr algn="l"/>
            <a:r>
              <a:rPr lang="en-US" dirty="0" smtClean="0"/>
              <a:t>Problem description</a:t>
            </a:r>
            <a:endParaRPr lang="en-US" dirty="0"/>
          </a:p>
        </p:txBody>
      </p:sp>
      <p:sp>
        <p:nvSpPr>
          <p:cNvPr id="3" name="Content Placeholder 2"/>
          <p:cNvSpPr>
            <a:spLocks noGrp="1"/>
          </p:cNvSpPr>
          <p:nvPr>
            <p:ph idx="1"/>
          </p:nvPr>
        </p:nvSpPr>
        <p:spPr>
          <a:xfrm>
            <a:off x="7873658" y="822346"/>
            <a:ext cx="3930691" cy="1687652"/>
          </a:xfrm>
        </p:spPr>
        <p:txBody>
          <a:bodyPr/>
          <a:lstStyle/>
          <a:p>
            <a:pPr>
              <a:buFont typeface="Wingdings" panose="05000000000000000000" pitchFamily="2" charset="2"/>
              <a:buChar char="§"/>
            </a:pPr>
            <a:r>
              <a:rPr lang="en-US" dirty="0" smtClean="0"/>
              <a:t>Disorganized luggage journey</a:t>
            </a:r>
          </a:p>
          <a:p>
            <a:pPr>
              <a:buFont typeface="Wingdings" panose="05000000000000000000" pitchFamily="2" charset="2"/>
              <a:buChar char="§"/>
            </a:pPr>
            <a:r>
              <a:rPr lang="en-US" dirty="0" smtClean="0"/>
              <a:t>Manual baggage sorting</a:t>
            </a:r>
          </a:p>
          <a:p>
            <a:pPr>
              <a:buFont typeface="Wingdings" panose="05000000000000000000" pitchFamily="2" charset="2"/>
              <a:buChar char="§"/>
            </a:pPr>
            <a:r>
              <a:rPr lang="en-US" dirty="0" smtClean="0"/>
              <a:t>Insufficient human resources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010" y="3350754"/>
            <a:ext cx="3181988" cy="3181988"/>
          </a:xfrm>
          <a:prstGeom prst="rect">
            <a:avLst/>
          </a:prstGeom>
        </p:spPr>
      </p:pic>
    </p:spTree>
    <p:extLst>
      <p:ext uri="{BB962C8B-B14F-4D97-AF65-F5344CB8AC3E}">
        <p14:creationId xmlns:p14="http://schemas.microsoft.com/office/powerpoint/2010/main" val="1355608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22" y="4652707"/>
            <a:ext cx="4322441" cy="1544893"/>
          </a:xfrm>
        </p:spPr>
        <p:txBody>
          <a:bodyPr/>
          <a:lstStyle/>
          <a:p>
            <a:pPr algn="l"/>
            <a:r>
              <a:rPr lang="en-US" dirty="0" smtClean="0"/>
              <a:t>Why our application?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3073" y="1980519"/>
            <a:ext cx="4877481" cy="4877481"/>
          </a:xfrm>
        </p:spPr>
      </p:pic>
    </p:spTree>
    <p:extLst>
      <p:ext uri="{BB962C8B-B14F-4D97-AF65-F5344CB8AC3E}">
        <p14:creationId xmlns:p14="http://schemas.microsoft.com/office/powerpoint/2010/main" val="817442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86" y="5332976"/>
            <a:ext cx="3550561" cy="855871"/>
          </a:xfrm>
        </p:spPr>
        <p:txBody>
          <a:bodyPr/>
          <a:lstStyle/>
          <a:p>
            <a:pPr algn="l"/>
            <a:r>
              <a:rPr lang="en-US" dirty="0" smtClean="0"/>
              <a:t>Just belt it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741" y="714894"/>
            <a:ext cx="4788131" cy="4788131"/>
          </a:xfrm>
          <a:prstGeom prst="rect">
            <a:avLst/>
          </a:prstGeom>
        </p:spPr>
      </p:pic>
    </p:spTree>
    <p:extLst>
      <p:ext uri="{BB962C8B-B14F-4D97-AF65-F5344CB8AC3E}">
        <p14:creationId xmlns:p14="http://schemas.microsoft.com/office/powerpoint/2010/main" val="3242547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5" y="5196114"/>
            <a:ext cx="3608935" cy="1212682"/>
          </a:xfrm>
        </p:spPr>
        <p:txBody>
          <a:bodyPr>
            <a:noAutofit/>
          </a:bodyPr>
          <a:lstStyle/>
          <a:p>
            <a:pPr algn="l"/>
            <a:r>
              <a:rPr lang="en-US" sz="6600" dirty="0" smtClean="0"/>
              <a:t>8 or 12?</a:t>
            </a:r>
            <a:endParaRPr lang="en-US" sz="6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15" y="2225562"/>
            <a:ext cx="4863699" cy="4863699"/>
          </a:xfrm>
          <a:prstGeom prst="rect">
            <a:avLst/>
          </a:prstGeom>
        </p:spPr>
      </p:pic>
    </p:spTree>
    <p:extLst>
      <p:ext uri="{BB962C8B-B14F-4D97-AF65-F5344CB8AC3E}">
        <p14:creationId xmlns:p14="http://schemas.microsoft.com/office/powerpoint/2010/main" val="2335182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57" y="4754549"/>
            <a:ext cx="3530283" cy="1511240"/>
          </a:xfrm>
        </p:spPr>
        <p:txBody>
          <a:bodyPr>
            <a:normAutofit/>
          </a:bodyPr>
          <a:lstStyle/>
          <a:p>
            <a:pPr algn="l"/>
            <a:r>
              <a:rPr lang="en-US" dirty="0" smtClean="0"/>
              <a:t>Save now, think later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9724" y="1116942"/>
            <a:ext cx="5256932" cy="5256932"/>
          </a:xfrm>
        </p:spPr>
      </p:pic>
    </p:spTree>
    <p:extLst>
      <p:ext uri="{BB962C8B-B14F-4D97-AF65-F5344CB8AC3E}">
        <p14:creationId xmlns:p14="http://schemas.microsoft.com/office/powerpoint/2010/main" val="3199183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435" y="5309675"/>
            <a:ext cx="3270333" cy="853518"/>
          </a:xfrm>
        </p:spPr>
        <p:txBody>
          <a:bodyPr/>
          <a:lstStyle/>
          <a:p>
            <a:pPr algn="l"/>
            <a:r>
              <a:rPr lang="en-US" dirty="0" smtClean="0"/>
              <a:t>AI inside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9063" y="629720"/>
            <a:ext cx="5533473" cy="5533473"/>
          </a:xfrm>
        </p:spPr>
      </p:pic>
    </p:spTree>
    <p:extLst>
      <p:ext uri="{BB962C8B-B14F-4D97-AF65-F5344CB8AC3E}">
        <p14:creationId xmlns:p14="http://schemas.microsoft.com/office/powerpoint/2010/main" val="651263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615" y="5283880"/>
            <a:ext cx="3258059" cy="878801"/>
          </a:xfrm>
        </p:spPr>
        <p:txBody>
          <a:bodyPr>
            <a:normAutofit fontScale="90000"/>
          </a:bodyPr>
          <a:lstStyle/>
          <a:p>
            <a:pPr algn="l"/>
            <a:r>
              <a:rPr lang="en-US" dirty="0" smtClean="0"/>
              <a:t>Demo time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656" y="1024394"/>
            <a:ext cx="5138287" cy="5138287"/>
          </a:xfrm>
        </p:spPr>
      </p:pic>
      <p:sp>
        <p:nvSpPr>
          <p:cNvPr id="7" name="TextBox 6"/>
          <p:cNvSpPr txBox="1"/>
          <p:nvPr/>
        </p:nvSpPr>
        <p:spPr>
          <a:xfrm>
            <a:off x="7039037" y="1902442"/>
            <a:ext cx="1920855" cy="369332"/>
          </a:xfrm>
          <a:prstGeom prst="rect">
            <a:avLst/>
          </a:prstGeom>
          <a:noFill/>
        </p:spPr>
        <p:txBody>
          <a:bodyPr wrap="square" rtlCol="0">
            <a:spAutoFit/>
          </a:bodyPr>
          <a:lstStyle/>
          <a:p>
            <a:r>
              <a:rPr lang="en-US" b="1" dirty="0" err="1" smtClean="0">
                <a:solidFill>
                  <a:srgbClr val="000000"/>
                </a:solidFill>
                <a:latin typeface="Comic Sans MS" panose="030F0702030302020204" pitchFamily="66" charset="0"/>
              </a:rPr>
              <a:t>OptiBelt</a:t>
            </a:r>
            <a:endParaRPr lang="en-US" b="1"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1833154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273</TotalTime>
  <Words>144</Words>
  <Application>Microsoft Office PowerPoint</Application>
  <PresentationFormat>Widescreen</PresentationFormat>
  <Paragraphs>28</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Schoolbook</vt:lpstr>
      <vt:lpstr>Comic Sans MS</vt:lpstr>
      <vt:lpstr>Corbel</vt:lpstr>
      <vt:lpstr>Wingdings</vt:lpstr>
      <vt:lpstr>Headlines</vt:lpstr>
      <vt:lpstr>PowerPoint Presentation</vt:lpstr>
      <vt:lpstr>Problem description</vt:lpstr>
      <vt:lpstr>Why our application?</vt:lpstr>
      <vt:lpstr>Just belt it</vt:lpstr>
      <vt:lpstr>8 or 12?</vt:lpstr>
      <vt:lpstr>Save now, think later</vt:lpstr>
      <vt:lpstr>AI inside</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simulation</dc:title>
  <dc:creator>Oleksiy Chervinskyy</dc:creator>
  <cp:lastModifiedBy>Oleksiy Chervinskyy</cp:lastModifiedBy>
  <cp:revision>27</cp:revision>
  <dcterms:created xsi:type="dcterms:W3CDTF">2020-06-13T19:14:56Z</dcterms:created>
  <dcterms:modified xsi:type="dcterms:W3CDTF">2020-06-14T12:36:52Z</dcterms:modified>
</cp:coreProperties>
</file>