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4" r:id="rId6"/>
    <p:sldId id="267" r:id="rId7"/>
    <p:sldId id="266" r:id="rId8"/>
    <p:sldId id="261" r:id="rId9"/>
    <p:sldId id="262" r:id="rId10"/>
    <p:sldId id="269" r:id="rId11"/>
    <p:sldId id="268" r:id="rId12"/>
    <p:sldId id="272" r:id="rId13"/>
    <p:sldId id="270" r:id="rId14"/>
    <p:sldId id="271" r:id="rId15"/>
    <p:sldId id="276" r:id="rId16"/>
    <p:sldId id="277" r:id="rId17"/>
    <p:sldId id="273" r:id="rId18"/>
    <p:sldId id="274" r:id="rId19"/>
    <p:sldId id="275" r:id="rId20"/>
    <p:sldId id="278" r:id="rId21"/>
    <p:sldId id="280" r:id="rId22"/>
    <p:sldId id="279" r:id="rId23"/>
    <p:sldId id="299" r:id="rId24"/>
    <p:sldId id="29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7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8ABA"/>
    <a:srgbClr val="ADC5DA"/>
    <a:srgbClr val="8AACCB"/>
    <a:srgbClr val="292929"/>
    <a:srgbClr val="EA8F8F"/>
    <a:srgbClr val="ACA1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>
        <p:scale>
          <a:sx n="60" d="100"/>
          <a:sy n="60" d="100"/>
        </p:scale>
        <p:origin x="7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68591-6339-4427-8F7D-E57C874B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7D1DB-8E7C-4C66-A3D2-EEAD4DDEB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2B7E9A-E810-420C-993F-36BDAA28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2D268-411C-4131-BA0B-62B07C21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724F4-FD8B-42FA-81FE-076234F2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4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0BD8-5977-4BD1-BC15-1C393D66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A2CFC4-478D-4871-A347-D7B9568F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025F3-18D1-45FB-A4C1-DE37DAB8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78D43D-89B4-42B9-9AB2-AF7BCBF2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F39B-187E-4F1D-B638-23D9C5F3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9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864C0D-BC9C-4898-90E6-6F351219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3EDB-540B-4D04-BE9C-EF7CF38B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238832-30F2-4E51-B7B3-0A91219D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6D5ED-7D04-422B-9D41-F0FC97BE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0DBFF-8877-48F3-A089-BA335AF1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3C44-9F4E-4155-9E61-60DA86A9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CCCE8-77BB-49FA-AC17-B39DF7D5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D0430-DABE-4230-A1CD-621199FB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AA5DEE-1ED6-4F08-8D41-EB01F4A3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304B8-4C18-4033-817F-99DD0B01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07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6DF22-0E0D-44F5-92AC-05699340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EEA48-081F-46C5-AC51-E6EBBD78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D78A8-1766-4D3F-B9B5-AB8C1334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A4C0F9-1F51-4977-827A-4B4F3849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F38F6-C91E-4521-89A4-343E7ACF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2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1C8F8-C413-487A-8FAE-8EE2AD94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BB8EB-6B2D-4FEF-A041-07FD98F67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CBCF47-B6D3-4117-BD46-0E023BED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66ABBF-97E5-4FF1-B041-3CD28BBB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769D2-2EC6-41C9-9661-2036BD67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E9867-13B7-470A-B6D6-B34A0E0C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74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2DA77-AF03-42A7-87FB-9F0084D8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097089-3053-440C-B269-5E284A7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95E23E-F614-4954-918E-A443490B5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BBE9F1-2145-4B11-A41C-7228DA8AD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BBB0E8-664E-4BCB-970C-BA726B55C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9C858C-DDFB-4172-BD4D-52AB7FF4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A60D51A-3E8B-4C5C-9C64-DC3DFF21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2F2731-202D-42FF-B3FD-2518F537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3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91A7-78E0-4831-A959-41C83791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02AE8D-834B-4F1C-B1A9-02B58019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9D895F-C5CC-4B86-B871-E5F55869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AFE52-001C-4C42-A0BA-1E6C7AE0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8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54732F-A08A-467B-ACB1-EAD6C0C6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8C4208-63AF-4CF3-B995-4E82A617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74B905-44A6-401D-8861-4E6D3BF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16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C6627-CF10-4AFA-85BA-703A51E2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6FB67-037F-49BC-9910-3ACD17ED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D28A1D-B958-4CE2-9690-898E0353F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45AC6B-38B5-4CF7-8F0E-0FEC4F8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CC9A6E-DA3E-4D31-A8F9-0155DB0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BF8AC-847A-47B5-97CD-76164C7E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9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2F71-06D4-40C1-B38B-4BA96426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145C23-EAAD-4B53-ABF7-3384592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9B8CB-0388-43C3-8732-85AF74789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71AD74-8E0D-4EF1-9904-B091803D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E9D6A-2EDF-4006-845F-6E21DFBA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54E043-C24D-42CB-B230-922AC9D9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56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05A4C1-9E82-477B-827D-33DA88EE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A416DA-4D51-4192-B94E-85C6AC512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E5731-D644-4467-8EDB-D65D4A83B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FE417-4BF3-4178-8D3B-A2A3958F5070}" type="datetimeFigureOut">
              <a:rPr lang="es-ES" smtClean="0"/>
              <a:t>06/04/2022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3400D-A4EA-4E91-96E1-7E4DEE52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56960E-3D36-4DE5-B855-CB288172A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02D0-F667-4451-A35D-59120A684A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C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21749" y="-32259793"/>
            <a:ext cx="383235498" cy="713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E31C650-695C-412E-BD8F-529D5401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57" y="263769"/>
            <a:ext cx="3560885" cy="63304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21C3A0-FF98-499D-B8FB-46C7635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7" y="263769"/>
            <a:ext cx="3560885" cy="6330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66EEE5-B587-478B-8A24-CC962D66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958" y="263769"/>
            <a:ext cx="3560885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1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489" y="219805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3571" y="219805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707" y="219804"/>
            <a:ext cx="3610342" cy="64183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68F676-A22E-4015-98E4-1D5428209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557" y="7636119"/>
            <a:ext cx="3560885" cy="63304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769629-1B64-4032-8923-0D9E1F5DC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7" y="7636119"/>
            <a:ext cx="3560885" cy="6330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E46331-4DB2-48F4-85B1-BEFEDD9EA8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758" y="7636119"/>
            <a:ext cx="3560885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28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343" y="219803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4397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61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4397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36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283" y="219804"/>
            <a:ext cx="3610342" cy="64183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6FFAB3-095E-4B08-81C1-40914A1E8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3202" y="219804"/>
            <a:ext cx="2761597" cy="25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77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283" y="219804"/>
            <a:ext cx="3610342" cy="64183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E2D245-8A23-47D8-8BE2-38992EF5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6873" y="3577573"/>
            <a:ext cx="2721514" cy="25400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9EDAB2-FCBA-45AE-A4DD-784398AB6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5655" y="554361"/>
            <a:ext cx="2761597" cy="25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78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00">
        <p159:morph option="byObject"/>
      </p:transition>
    </mc:Choice>
    <mc:Fallback>
      <p:transition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283" y="219804"/>
            <a:ext cx="3610342" cy="64183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3208A3C-BBCB-4A54-8607-2BE289C64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655" y="554361"/>
            <a:ext cx="2761597" cy="25400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0E024-12BA-42E3-A66B-B1ADB1380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885" y="3428996"/>
            <a:ext cx="2721514" cy="25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3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5" y="219804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6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Object"/>
      </p:transition>
    </mc:Choice>
    <mc:Fallback>
      <p:transition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1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3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4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Tm="0">
        <p159:morph option="byObject"/>
      </p:transition>
    </mc:Choice>
    <mc:Fallback>
      <p:transition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E27F0D-F4BB-478B-9AD2-BE11D469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7077804"/>
            <a:ext cx="3610342" cy="64183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7077803"/>
            <a:ext cx="3610342" cy="64183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7077803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28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00">
        <p159:morph option="byObject"/>
      </p:transition>
    </mc:Choice>
    <mc:Fallback>
      <p:transition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62" y="2913435"/>
            <a:ext cx="5536275" cy="10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40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CA03B4E-4D77-4DC6-AF3A-877D9BAF7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14A1F4-A12B-4636-84CE-EB4AC710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5E4075-AD0B-4388-AFEE-86EAEAD57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3" name="!!img">
            <a:extLst>
              <a:ext uri="{FF2B5EF4-FFF2-40B4-BE49-F238E27FC236}">
                <a16:creationId xmlns:a16="http://schemas.microsoft.com/office/drawing/2014/main" id="{E743781A-4165-41B2-AE73-8C59F99CC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4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8C530-EDD6-4A55-953B-B255F395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3" y="219807"/>
            <a:ext cx="3610342" cy="6418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1E8236-1E58-4988-BFDE-4B7C0A97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55" y="219806"/>
            <a:ext cx="3610342" cy="6418386"/>
          </a:xfrm>
          <a:prstGeom prst="rect">
            <a:avLst/>
          </a:prstGeom>
        </p:spPr>
      </p:pic>
      <p:pic>
        <p:nvPicPr>
          <p:cNvPr id="11" name="!!img">
            <a:extLst>
              <a:ext uri="{FF2B5EF4-FFF2-40B4-BE49-F238E27FC236}">
                <a16:creationId xmlns:a16="http://schemas.microsoft.com/office/drawing/2014/main" id="{350959CE-D4C1-4D56-968C-190395A39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05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!!img">
            <a:extLst>
              <a:ext uri="{FF2B5EF4-FFF2-40B4-BE49-F238E27FC236}">
                <a16:creationId xmlns:a16="http://schemas.microsoft.com/office/drawing/2014/main" id="{52ECA7C4-4177-4F48-ACBA-7A41BE05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B8C530-EDD6-4A55-953B-B255F395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3" y="219807"/>
            <a:ext cx="3610342" cy="6418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1E8236-1E58-4988-BFDE-4B7C0A97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55" y="219806"/>
            <a:ext cx="3610342" cy="6418386"/>
          </a:xfrm>
          <a:prstGeom prst="rect">
            <a:avLst/>
          </a:prstGeom>
        </p:spPr>
      </p:pic>
      <p:pic>
        <p:nvPicPr>
          <p:cNvPr id="11" name="!!img">
            <a:extLst>
              <a:ext uri="{FF2B5EF4-FFF2-40B4-BE49-F238E27FC236}">
                <a16:creationId xmlns:a16="http://schemas.microsoft.com/office/drawing/2014/main" id="{350959CE-D4C1-4D56-968C-190395A39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5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8C530-EDD6-4A55-953B-B255F395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3" y="219807"/>
            <a:ext cx="3610342" cy="6418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1E8236-1E58-4988-BFDE-4B7C0A97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655" y="219806"/>
            <a:ext cx="3610342" cy="6418386"/>
          </a:xfrm>
          <a:prstGeom prst="rect">
            <a:avLst/>
          </a:prstGeom>
        </p:spPr>
      </p:pic>
      <p:pic>
        <p:nvPicPr>
          <p:cNvPr id="10" name="!!img">
            <a:extLst>
              <a:ext uri="{FF2B5EF4-FFF2-40B4-BE49-F238E27FC236}">
                <a16:creationId xmlns:a16="http://schemas.microsoft.com/office/drawing/2014/main" id="{9067390E-B1EF-4697-BE1F-00C8B934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6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B8C530-EDD6-4A55-953B-B255F395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1E8236-1E58-4988-BFDE-4B7C0A97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  <p:pic>
        <p:nvPicPr>
          <p:cNvPr id="10" name="!!img">
            <a:extLst>
              <a:ext uri="{FF2B5EF4-FFF2-40B4-BE49-F238E27FC236}">
                <a16:creationId xmlns:a16="http://schemas.microsoft.com/office/drawing/2014/main" id="{9067390E-B1EF-4697-BE1F-00C8B934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29" y="219806"/>
            <a:ext cx="3610342" cy="64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419395A-F2FF-4237-AED4-98A709AC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  <p:pic>
        <p:nvPicPr>
          <p:cNvPr id="10" name="!!img">
            <a:extLst>
              <a:ext uri="{FF2B5EF4-FFF2-40B4-BE49-F238E27FC236}">
                <a16:creationId xmlns:a16="http://schemas.microsoft.com/office/drawing/2014/main" id="{9067390E-B1EF-4697-BE1F-00C8B934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29" y="219807"/>
            <a:ext cx="3610342" cy="64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68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8F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img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29" y="219807"/>
            <a:ext cx="361034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4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0">
        <p159:morph option="byObject"/>
      </p:transition>
    </mc:Choice>
    <mc:Fallback>
      <p:transition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!img2">
            <a:extLst>
              <a:ext uri="{FF2B5EF4-FFF2-40B4-BE49-F238E27FC236}">
                <a16:creationId xmlns:a16="http://schemas.microsoft.com/office/drawing/2014/main" id="{4EF2F27D-E978-4671-8F18-CD237DF4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939" y="1154141"/>
            <a:ext cx="13455065" cy="23920116"/>
          </a:xfrm>
          <a:prstGeom prst="rect">
            <a:avLst/>
          </a:prstGeom>
        </p:spPr>
      </p:pic>
      <p:pic>
        <p:nvPicPr>
          <p:cNvPr id="4" name="!!img">
            <a:extLst>
              <a:ext uri="{FF2B5EF4-FFF2-40B4-BE49-F238E27FC236}">
                <a16:creationId xmlns:a16="http://schemas.microsoft.com/office/drawing/2014/main" id="{E5B1CB7D-770D-4883-A5DD-C5EF9C11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744" y="-6253182"/>
            <a:ext cx="13831487" cy="245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3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0">
        <p159:morph option="byObject"/>
      </p:transition>
    </mc:Choice>
    <mc:Fallback>
      <p:transition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g2">
            <a:extLst>
              <a:ext uri="{FF2B5EF4-FFF2-40B4-BE49-F238E27FC236}">
                <a16:creationId xmlns:a16="http://schemas.microsoft.com/office/drawing/2014/main" id="{103ADA99-6B73-4547-8389-6FD6568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939" y="1154141"/>
            <a:ext cx="13455065" cy="239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07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6" y="2436773"/>
            <a:ext cx="10654787" cy="19844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0E32A0-73F8-4355-AF98-BDA57BDC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3254346" y="-2711619"/>
            <a:ext cx="2988873" cy="21032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4176BE-EE19-4AF3-AB12-85B904177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96600" y="7885865"/>
            <a:ext cx="3142294" cy="21848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FC5213-904B-4B54-98A9-D259765FE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616689" y="7919623"/>
            <a:ext cx="2192333" cy="3123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6B130A-06F2-4790-A08C-7412D0B17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9737350" y="7766105"/>
            <a:ext cx="1495421" cy="242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8D5BBD-679D-4E9E-BFE8-66A0B8091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3720419" y="2673371"/>
            <a:ext cx="2479217" cy="22219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1CBC35-15A2-4CFD-AD0D-914DE4882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3253717" y="4594981"/>
            <a:ext cx="2808370" cy="2028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FC4BC7-472C-4D5C-95C3-25CFE2C31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3115466"/>
            <a:ext cx="3779295" cy="16871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218D2D-7056-4246-BE3E-A7837E88F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11266517" y="-2602900"/>
            <a:ext cx="5968370" cy="1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03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g2">
            <a:extLst>
              <a:ext uri="{FF2B5EF4-FFF2-40B4-BE49-F238E27FC236}">
                <a16:creationId xmlns:a16="http://schemas.microsoft.com/office/drawing/2014/main" id="{103ADA99-6B73-4547-8389-6FD6568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77" y="121938"/>
            <a:ext cx="3720445" cy="6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8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0EB6ED-382F-474F-A4F0-AAE8BC9D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76" y="121938"/>
            <a:ext cx="3720445" cy="6614124"/>
          </a:xfrm>
          <a:prstGeom prst="rect">
            <a:avLst/>
          </a:prstGeom>
        </p:spPr>
      </p:pic>
      <p:pic>
        <p:nvPicPr>
          <p:cNvPr id="3" name="!!img2">
            <a:extLst>
              <a:ext uri="{FF2B5EF4-FFF2-40B4-BE49-F238E27FC236}">
                <a16:creationId xmlns:a16="http://schemas.microsoft.com/office/drawing/2014/main" id="{103ADA99-6B73-4547-8389-6FD6568F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77" y="121938"/>
            <a:ext cx="3720445" cy="6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Object"/>
      </p:transition>
    </mc:Choice>
    <mc:Fallback>
      <p:transition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g2">
            <a:extLst>
              <a:ext uri="{FF2B5EF4-FFF2-40B4-BE49-F238E27FC236}">
                <a16:creationId xmlns:a16="http://schemas.microsoft.com/office/drawing/2014/main" id="{103ADA99-6B73-4547-8389-6FD6568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11" y="121938"/>
            <a:ext cx="3720445" cy="66141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0EB6ED-382F-474F-A4F0-AAE8BC9D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44" y="121938"/>
            <a:ext cx="3720445" cy="661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!!img2">
            <a:extLst>
              <a:ext uri="{FF2B5EF4-FFF2-40B4-BE49-F238E27FC236}">
                <a16:creationId xmlns:a16="http://schemas.microsoft.com/office/drawing/2014/main" id="{103ADA99-6B73-4547-8389-6FD6568F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11" y="121938"/>
            <a:ext cx="3720445" cy="661412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0EB6ED-382F-474F-A4F0-AAE8BC9D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4177" y="-22437293"/>
            <a:ext cx="34576083" cy="614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2000">
        <p159:morph option="byObject"/>
      </p:transition>
    </mc:Choice>
    <mc:Fallback>
      <p:transition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3EF733-32D7-42BD-A92A-18086C7A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3675" y="276726"/>
            <a:ext cx="3546308" cy="63045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E1301E-A82D-457D-810A-1AE598C3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724800" y="-162772471"/>
            <a:ext cx="213868000" cy="38020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79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ae">
            <a:extLst>
              <a:ext uri="{FF2B5EF4-FFF2-40B4-BE49-F238E27FC236}">
                <a16:creationId xmlns:a16="http://schemas.microsoft.com/office/drawing/2014/main" id="{80B243CE-6C66-4DB9-9001-C982126E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46" y="-6733674"/>
            <a:ext cx="3546308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6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1000">
        <p159:morph option="byObject"/>
      </p:transition>
    </mc:Choice>
    <mc:Fallback>
      <p:transition advTm="1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!!ae">
            <a:extLst>
              <a:ext uri="{FF2B5EF4-FFF2-40B4-BE49-F238E27FC236}">
                <a16:creationId xmlns:a16="http://schemas.microsoft.com/office/drawing/2014/main" id="{80B243CE-6C66-4DB9-9001-C982126E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46" y="276726"/>
            <a:ext cx="3546308" cy="6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4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0">
        <p159:morph option="byObject"/>
      </p:transition>
    </mc:Choice>
    <mc:Fallback>
      <p:transition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!!ae">
            <a:extLst>
              <a:ext uri="{FF2B5EF4-FFF2-40B4-BE49-F238E27FC236}">
                <a16:creationId xmlns:a16="http://schemas.microsoft.com/office/drawing/2014/main" id="{EF0FEF88-72B7-4B02-834C-1BFF1A47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846" y="276726"/>
            <a:ext cx="3546308" cy="63045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303917-650F-4D4F-A379-DA6246211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458700" y="945952"/>
            <a:ext cx="4095750" cy="4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91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C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8BEF04B-3C43-4B4D-B598-CA3E9E21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357939" y="945952"/>
            <a:ext cx="4095750" cy="4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8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6" y="2436773"/>
            <a:ext cx="10654787" cy="19844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0E32A0-73F8-4355-AF98-BDA57BDC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3254346" y="-2711619"/>
            <a:ext cx="2988873" cy="21032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4176BE-EE19-4AF3-AB12-85B904177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96600" y="7885865"/>
            <a:ext cx="3142294" cy="21848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FC5213-904B-4B54-98A9-D259765FE4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616689" y="7919623"/>
            <a:ext cx="2192333" cy="31233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6B130A-06F2-4790-A08C-7412D0B17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9737350" y="7766105"/>
            <a:ext cx="1495421" cy="24244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8D5BBD-679D-4E9E-BFE8-66A0B8091D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3720419" y="2673371"/>
            <a:ext cx="2479217" cy="22219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1CBC35-15A2-4CFD-AD0D-914DE4882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3253717" y="4594981"/>
            <a:ext cx="2808370" cy="202826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FC4BC7-472C-4D5C-95C3-25CFE2C31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3115466"/>
            <a:ext cx="3779295" cy="168718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218D2D-7056-4246-BE3E-A7837E88FB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11266517" y="-2602900"/>
            <a:ext cx="5968370" cy="1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1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2753523"/>
            <a:ext cx="7253447" cy="1350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C48AD6-3D36-4647-AE21-D6889C76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9929">
            <a:off x="183911" y="-385707"/>
            <a:ext cx="2988873" cy="2103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66985E-E588-405E-8BC3-FE7E773B5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0174">
            <a:off x="1120472" y="5071782"/>
            <a:ext cx="3142294" cy="218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5D1AAD-5869-46C8-9B12-A551DC72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411">
            <a:off x="5027850" y="4599363"/>
            <a:ext cx="2192333" cy="3123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EA791-E6AE-448C-BBDD-751F94218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29547">
            <a:off x="8398103" y="5015087"/>
            <a:ext cx="1495421" cy="2424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AF10E3-C8FB-42DB-811A-739FBC24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52241">
            <a:off x="-809932" y="2720403"/>
            <a:ext cx="2479217" cy="22219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E3830DC-6648-4E7C-83B0-91433440A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02279">
            <a:off x="10009866" y="4079292"/>
            <a:ext cx="2808370" cy="20282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772845-98EA-46F5-A195-7202C5ADE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00" y="507847"/>
            <a:ext cx="3779295" cy="16871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0060B3-1956-44E2-B34E-C04F0F395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211">
            <a:off x="7056871" y="123207"/>
            <a:ext cx="5968370" cy="1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83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2753523"/>
            <a:ext cx="7253447" cy="1350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C48AD6-3D36-4647-AE21-D6889C76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541294" y="-599294"/>
            <a:ext cx="2988873" cy="2103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66985E-E588-405E-8BC3-FE7E773B5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3450" y="5765560"/>
            <a:ext cx="3142294" cy="218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5D1AAD-5869-46C8-9B12-A551DC72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814033" y="5709824"/>
            <a:ext cx="2192333" cy="3123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EA791-E6AE-448C-BBDD-751F94218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8414356" y="5645799"/>
            <a:ext cx="1495421" cy="2424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AF10E3-C8FB-42DB-811A-739FBC24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1384377" y="2493885"/>
            <a:ext cx="2479217" cy="22219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E3830DC-6648-4E7C-83B0-91433440A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0320017" y="3987921"/>
            <a:ext cx="2808370" cy="20282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772845-98EA-46F5-A195-7202C5ADE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696116"/>
            <a:ext cx="3779295" cy="16871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0060B3-1956-44E2-B34E-C04F0F395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9207815" y="445099"/>
            <a:ext cx="5968370" cy="1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3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2753523"/>
            <a:ext cx="7253447" cy="1350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C48AD6-3D36-4647-AE21-D6889C76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541294" y="-599294"/>
            <a:ext cx="2988873" cy="2103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66985E-E588-405E-8BC3-FE7E773B5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3450" y="5765560"/>
            <a:ext cx="3142294" cy="218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5D1AAD-5869-46C8-9B12-A551DC72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814033" y="5709824"/>
            <a:ext cx="2192333" cy="3123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EA791-E6AE-448C-BBDD-751F94218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8414356" y="5645799"/>
            <a:ext cx="1495421" cy="2424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AF10E3-C8FB-42DB-811A-739FBC24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1384377" y="2493885"/>
            <a:ext cx="2479217" cy="22219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E3830DC-6648-4E7C-83B0-91433440A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0320017" y="3987921"/>
            <a:ext cx="2808370" cy="20282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772845-98EA-46F5-A195-7202C5ADE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696116"/>
            <a:ext cx="3779295" cy="16871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0060B3-1956-44E2-B34E-C04F0F395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9207815" y="445099"/>
            <a:ext cx="5968370" cy="1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2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2753523"/>
            <a:ext cx="7253447" cy="1350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C48AD6-3D36-4647-AE21-D6889C76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541294" y="-599294"/>
            <a:ext cx="2988873" cy="2103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66985E-E588-405E-8BC3-FE7E773B5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3450" y="5765560"/>
            <a:ext cx="3142294" cy="218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5D1AAD-5869-46C8-9B12-A551DC72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814033" y="5709824"/>
            <a:ext cx="2192333" cy="3123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EA791-E6AE-448C-BBDD-751F94218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8414356" y="5645799"/>
            <a:ext cx="1495421" cy="2424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AF10E3-C8FB-42DB-811A-739FBC24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1384377" y="2493885"/>
            <a:ext cx="2479217" cy="22219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E3830DC-6648-4E7C-83B0-91433440A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0320017" y="3987921"/>
            <a:ext cx="2808370" cy="20282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772845-98EA-46F5-A195-7202C5ADE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696116"/>
            <a:ext cx="3779295" cy="16871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0060B3-1956-44E2-B34E-C04F0F395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9207815" y="445099"/>
            <a:ext cx="5968370" cy="15798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EA8991-1349-46C5-8906-706CDAC3B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900" y="945952"/>
            <a:ext cx="4095750" cy="496609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A9BAEC0-B192-4C6B-8783-15B337302641}"/>
              </a:ext>
            </a:extLst>
          </p:cNvPr>
          <p:cNvSpPr txBox="1"/>
          <p:nvPr/>
        </p:nvSpPr>
        <p:spPr>
          <a:xfrm>
            <a:off x="1883668" y="7086824"/>
            <a:ext cx="745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Montserrat ExtraBold" pitchFamily="2" charset="0"/>
              </a:rPr>
              <a:t>mkfswqe3KJAmogus5467DNCkw2213A7K8S4Fniervweocw</a:t>
            </a:r>
            <a:endParaRPr lang="es-ES" dirty="0">
              <a:solidFill>
                <a:srgbClr val="FFFFFF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5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10" advTm="0">
        <p159:morph option="byChar"/>
      </p:transition>
    </mc:Choice>
    <mc:Fallback>
      <p:transition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8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A4CE8C-1CDB-40DA-95E0-199B42CDC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6" y="2753523"/>
            <a:ext cx="7253447" cy="13509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C48AD6-3D36-4647-AE21-D6889C766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117">
            <a:off x="-541294" y="-599294"/>
            <a:ext cx="2988873" cy="21032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66985E-E588-405E-8BC3-FE7E773B5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330">
            <a:off x="-253450" y="5765560"/>
            <a:ext cx="3142294" cy="2184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5D1AAD-5869-46C8-9B12-A551DC7221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54314">
            <a:off x="4814033" y="5709824"/>
            <a:ext cx="2192333" cy="31233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FEA791-E6AE-448C-BBDD-751F94218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5592">
            <a:off x="8414356" y="5645799"/>
            <a:ext cx="1495421" cy="242440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AF10E3-C8FB-42DB-811A-739FBC240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47854">
            <a:off x="-1384377" y="2493885"/>
            <a:ext cx="2479217" cy="222193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E3830DC-6648-4E7C-83B0-91433440A5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24529">
            <a:off x="10320017" y="3987921"/>
            <a:ext cx="2808370" cy="20282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C772845-98EA-46F5-A195-7202C5ADE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09" y="-696116"/>
            <a:ext cx="3779295" cy="16871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90060B3-1956-44E2-B34E-C04F0F395F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4175">
            <a:off x="9207815" y="445099"/>
            <a:ext cx="5968370" cy="15798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EA8991-1349-46C5-8906-706CDAC3B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900" y="945952"/>
            <a:ext cx="4095750" cy="496609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A9BAEC0-B192-4C6B-8783-15B337302641}"/>
              </a:ext>
            </a:extLst>
          </p:cNvPr>
          <p:cNvSpPr txBox="1"/>
          <p:nvPr/>
        </p:nvSpPr>
        <p:spPr>
          <a:xfrm>
            <a:off x="7656836" y="4307465"/>
            <a:ext cx="2066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tserrat ExtraBold" pitchFamily="2" charset="0"/>
              </a:rPr>
              <a:t>Equipo</a:t>
            </a:r>
            <a:r>
              <a:rPr lang="en-US" dirty="0">
                <a:solidFill>
                  <a:srgbClr val="FFFFFF"/>
                </a:solidFill>
                <a:latin typeface="Montserrat ExtraBold" pitchFamily="2" charset="0"/>
              </a:rPr>
              <a:t> 4</a:t>
            </a:r>
          </a:p>
          <a:p>
            <a:r>
              <a:rPr lang="en-US" dirty="0">
                <a:solidFill>
                  <a:srgbClr val="FFFFFF"/>
                </a:solidFill>
                <a:latin typeface="Montserrat ExtraBold" pitchFamily="2" charset="0"/>
              </a:rPr>
              <a:t>Jose </a:t>
            </a:r>
            <a:r>
              <a:rPr lang="en-US" dirty="0" err="1">
                <a:solidFill>
                  <a:srgbClr val="FFFFFF"/>
                </a:solidFill>
                <a:latin typeface="Montserrat ExtraBold" pitchFamily="2" charset="0"/>
              </a:rPr>
              <a:t>Cazarez</a:t>
            </a:r>
            <a:endParaRPr lang="en-US" dirty="0">
              <a:solidFill>
                <a:srgbClr val="FFFFFF"/>
              </a:solidFill>
              <a:latin typeface="Montserrat ExtraBold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Montserrat ExtraBold" pitchFamily="2" charset="0"/>
              </a:rPr>
              <a:t>Ignacio Simons</a:t>
            </a:r>
            <a:endParaRPr lang="es-ES" dirty="0">
              <a:solidFill>
                <a:srgbClr val="FFFFFF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36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Char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C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2E6F5E-7EB2-4FA5-8333-C1EE35510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0" y="945952"/>
            <a:ext cx="4095750" cy="49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2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E31C650-695C-412E-BD8F-529D5401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57" y="7350369"/>
            <a:ext cx="3560885" cy="63304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21C3A0-FF98-499D-B8FB-46C76355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5" y="7350369"/>
            <a:ext cx="3560885" cy="633046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66EEE5-B587-478B-8A24-CC962D66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959" y="7350369"/>
            <a:ext cx="3560885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Panorámica</PresentationFormat>
  <Paragraphs>4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Montserrat ExtraBold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Rasko</dc:creator>
  <cp:lastModifiedBy>Rasko ​</cp:lastModifiedBy>
  <cp:revision>15</cp:revision>
  <dcterms:created xsi:type="dcterms:W3CDTF">2022-04-07T06:03:08Z</dcterms:created>
  <dcterms:modified xsi:type="dcterms:W3CDTF">2022-04-07T07:50:03Z</dcterms:modified>
</cp:coreProperties>
</file>