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6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732-AE9E-4E7F-BACE-26C110CA1258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6149-CFBA-49AA-B19A-0F3B2EFE4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732-AE9E-4E7F-BACE-26C110CA1258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6149-CFBA-49AA-B19A-0F3B2EFE4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1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732-AE9E-4E7F-BACE-26C110CA1258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6149-CFBA-49AA-B19A-0F3B2EFE4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2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732-AE9E-4E7F-BACE-26C110CA1258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6149-CFBA-49AA-B19A-0F3B2EFE4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49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732-AE9E-4E7F-BACE-26C110CA1258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6149-CFBA-49AA-B19A-0F3B2EFE4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26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732-AE9E-4E7F-BACE-26C110CA1258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6149-CFBA-49AA-B19A-0F3B2EFE4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47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732-AE9E-4E7F-BACE-26C110CA1258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6149-CFBA-49AA-B19A-0F3B2EFE4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94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732-AE9E-4E7F-BACE-26C110CA1258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6149-CFBA-49AA-B19A-0F3B2EFE4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9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732-AE9E-4E7F-BACE-26C110CA1258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6149-CFBA-49AA-B19A-0F3B2EFE4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38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732-AE9E-4E7F-BACE-26C110CA1258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6149-CFBA-49AA-B19A-0F3B2EFE4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89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732-AE9E-4E7F-BACE-26C110CA1258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6149-CFBA-49AA-B19A-0F3B2EFE4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96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A732-AE9E-4E7F-BACE-26C110CA1258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6149-CFBA-49AA-B19A-0F3B2EFE4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49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2009189" y="1639269"/>
            <a:ext cx="3108508" cy="4343074"/>
            <a:chOff x="2009189" y="1639269"/>
            <a:chExt cx="3108508" cy="43430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097527" y="1639269"/>
              <a:ext cx="0" cy="8705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057340" y="1676401"/>
              <a:ext cx="2667060" cy="9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69506" y="1677369"/>
              <a:ext cx="448191" cy="5013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026707" y="1995489"/>
              <a:ext cx="3090990" cy="563542"/>
              <a:chOff x="2026707" y="1995489"/>
              <a:chExt cx="3090990" cy="563542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2026707" y="2010391"/>
                <a:ext cx="605667" cy="548640"/>
                <a:chOff x="2026707" y="2010391"/>
                <a:chExt cx="605667" cy="548640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 rot="2700000">
                  <a:off x="2301027" y="2010391"/>
                  <a:ext cx="0" cy="5486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rot="18900000" flipH="1">
                  <a:off x="2632374" y="2010391"/>
                  <a:ext cx="0" cy="5486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2700333" y="2004060"/>
                <a:ext cx="605667" cy="548640"/>
                <a:chOff x="2026707" y="2010391"/>
                <a:chExt cx="605667" cy="54864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 rot="2700000">
                  <a:off x="2301027" y="2010391"/>
                  <a:ext cx="0" cy="5486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8900000" flipH="1">
                  <a:off x="2632374" y="2010391"/>
                  <a:ext cx="0" cy="5486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3375777" y="1995489"/>
                <a:ext cx="605667" cy="548640"/>
                <a:chOff x="2026707" y="2010391"/>
                <a:chExt cx="605667" cy="548640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rot="2700000">
                  <a:off x="2301027" y="2010391"/>
                  <a:ext cx="0" cy="5486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8900000" flipH="1">
                  <a:off x="2632374" y="2010391"/>
                  <a:ext cx="0" cy="5486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>
                <a:off x="4043363" y="1995489"/>
                <a:ext cx="605667" cy="548640"/>
                <a:chOff x="2026707" y="2010391"/>
                <a:chExt cx="605667" cy="54864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 rot="2700000">
                  <a:off x="2301027" y="2010391"/>
                  <a:ext cx="0" cy="5486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8900000" flipH="1">
                  <a:off x="2632374" y="2010391"/>
                  <a:ext cx="0" cy="5486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Connector 54"/>
              <p:cNvCxnSpPr/>
              <p:nvPr/>
            </p:nvCxnSpPr>
            <p:spPr>
              <a:xfrm flipH="1">
                <a:off x="4796911" y="2137552"/>
                <a:ext cx="320786" cy="32289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2009189" y="2514599"/>
              <a:ext cx="3089458" cy="563542"/>
              <a:chOff x="2026707" y="1995489"/>
              <a:chExt cx="3089458" cy="563542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026707" y="2010391"/>
                <a:ext cx="605667" cy="548640"/>
                <a:chOff x="2026707" y="2010391"/>
                <a:chExt cx="605667" cy="548640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 rot="2700000">
                  <a:off x="2301027" y="2010391"/>
                  <a:ext cx="0" cy="5486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8900000" flipH="1">
                  <a:off x="2632374" y="2010391"/>
                  <a:ext cx="0" cy="5486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>
                <a:off x="2700333" y="2004060"/>
                <a:ext cx="605667" cy="548640"/>
                <a:chOff x="2026707" y="2010391"/>
                <a:chExt cx="605667" cy="54864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rot="2700000">
                  <a:off x="2301027" y="2010391"/>
                  <a:ext cx="0" cy="5486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8900000" flipH="1">
                  <a:off x="2632374" y="2010391"/>
                  <a:ext cx="0" cy="5486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3375777" y="1995489"/>
                <a:ext cx="605667" cy="548640"/>
                <a:chOff x="2026707" y="2010391"/>
                <a:chExt cx="605667" cy="548640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 rot="2700000">
                  <a:off x="2301027" y="2010391"/>
                  <a:ext cx="0" cy="5486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18900000" flipH="1">
                  <a:off x="2632374" y="2010391"/>
                  <a:ext cx="0" cy="5486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/>
              <p:cNvGrpSpPr/>
              <p:nvPr/>
            </p:nvGrpSpPr>
            <p:grpSpPr>
              <a:xfrm>
                <a:off x="4043363" y="1995489"/>
                <a:ext cx="605667" cy="548640"/>
                <a:chOff x="2026707" y="2010391"/>
                <a:chExt cx="605667" cy="54864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 rot="2700000">
                  <a:off x="2301027" y="2010391"/>
                  <a:ext cx="0" cy="5486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8900000" flipH="1">
                  <a:off x="2632374" y="2010391"/>
                  <a:ext cx="0" cy="5486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Connector 71"/>
              <p:cNvCxnSpPr/>
              <p:nvPr/>
            </p:nvCxnSpPr>
            <p:spPr>
              <a:xfrm flipH="1">
                <a:off x="4795379" y="2141219"/>
                <a:ext cx="320786" cy="32289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/>
            <p:cNvCxnSpPr/>
            <p:nvPr/>
          </p:nvCxnSpPr>
          <p:spPr>
            <a:xfrm>
              <a:off x="2107053" y="2966881"/>
              <a:ext cx="0" cy="30154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088742" y="5943600"/>
              <a:ext cx="3009905" cy="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083414" y="2672969"/>
              <a:ext cx="0" cy="32706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2438400" y="3962400"/>
              <a:ext cx="1797587" cy="9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2438400" y="3733800"/>
              <a:ext cx="241834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2438400" y="3505200"/>
              <a:ext cx="1797587" cy="9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2438401" y="4191000"/>
              <a:ext cx="20166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2438399" y="4474612"/>
              <a:ext cx="241834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19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23717" y="2504039"/>
            <a:ext cx="1719483" cy="1765173"/>
            <a:chOff x="1023717" y="2504039"/>
            <a:chExt cx="1719483" cy="1765173"/>
          </a:xfrm>
        </p:grpSpPr>
        <p:sp>
          <p:nvSpPr>
            <p:cNvPr id="9" name="Arc 8"/>
            <p:cNvSpPr/>
            <p:nvPr/>
          </p:nvSpPr>
          <p:spPr>
            <a:xfrm>
              <a:off x="1676400" y="2590800"/>
              <a:ext cx="914400" cy="915627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10"/>
            <p:cNvSpPr/>
            <p:nvPr/>
          </p:nvSpPr>
          <p:spPr>
            <a:xfrm>
              <a:off x="2168854" y="2504039"/>
              <a:ext cx="574346" cy="620161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/>
            <p:cNvGrpSpPr/>
            <p:nvPr/>
          </p:nvGrpSpPr>
          <p:grpSpPr>
            <a:xfrm rot="6088878" flipV="1">
              <a:off x="991511" y="3234618"/>
              <a:ext cx="1066800" cy="1002388"/>
              <a:chOff x="1828800" y="2656439"/>
              <a:chExt cx="1066800" cy="1002388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1828800" y="2743200"/>
                <a:ext cx="914400" cy="915627"/>
              </a:xfrm>
              <a:prstGeom prst="arc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/>
              <p:cNvSpPr/>
              <p:nvPr/>
            </p:nvSpPr>
            <p:spPr>
              <a:xfrm>
                <a:off x="2321254" y="2656439"/>
                <a:ext cx="574346" cy="620161"/>
              </a:xfrm>
              <a:prstGeom prst="arc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4331803" y="2187472"/>
            <a:ext cx="1729407" cy="223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7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80341" y="1201480"/>
            <a:ext cx="1639918" cy="1653361"/>
            <a:chOff x="1580341" y="1201480"/>
            <a:chExt cx="1639918" cy="1653361"/>
          </a:xfrm>
        </p:grpSpPr>
        <p:sp>
          <p:nvSpPr>
            <p:cNvPr id="4" name="Rounded Rectangle 3"/>
            <p:cNvSpPr/>
            <p:nvPr/>
          </p:nvSpPr>
          <p:spPr>
            <a:xfrm>
              <a:off x="1580341" y="1201480"/>
              <a:ext cx="1639918" cy="4926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mic Sans MS" panose="030F0702030302020204" pitchFamily="66" charset="0"/>
                </a:rPr>
                <a:t>1</a:t>
              </a:r>
              <a:endParaRPr lang="en-GB" b="1" dirty="0">
                <a:latin typeface="Comic Sans MS" panose="030F0702030302020204" pitchFamily="66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80341" y="1775639"/>
              <a:ext cx="1639918" cy="4926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mic Sans MS" panose="030F0702030302020204" pitchFamily="66" charset="0"/>
                </a:rPr>
                <a:t>2</a:t>
              </a:r>
              <a:endParaRPr lang="en-GB" b="1" dirty="0">
                <a:latin typeface="Comic Sans MS" panose="030F0702030302020204" pitchFamily="66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80341" y="2362200"/>
              <a:ext cx="1639918" cy="4926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mic Sans MS" panose="030F0702030302020204" pitchFamily="66" charset="0"/>
                </a:rPr>
                <a:t>3</a:t>
              </a:r>
              <a:endParaRPr lang="en-GB" b="1" dirty="0">
                <a:latin typeface="Comic Sans MS" panose="030F0702030302020204" pitchFamily="66" charset="0"/>
              </a:endParaRPr>
            </a:p>
          </p:txBody>
        </p:sp>
      </p:grpSp>
      <p:pic>
        <p:nvPicPr>
          <p:cNvPr id="2050" name="Picture 2" descr="document, extension, file, format, pap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731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-Point Star 8"/>
          <p:cNvSpPr/>
          <p:nvPr/>
        </p:nvSpPr>
        <p:spPr>
          <a:xfrm>
            <a:off x="5410200" y="1178620"/>
            <a:ext cx="914400" cy="914400"/>
          </a:xfrm>
          <a:prstGeom prst="star4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/>
          <p:cNvGrpSpPr/>
          <p:nvPr/>
        </p:nvGrpSpPr>
        <p:grpSpPr>
          <a:xfrm>
            <a:off x="2123383" y="4495800"/>
            <a:ext cx="1544435" cy="996820"/>
            <a:chOff x="2123383" y="4495800"/>
            <a:chExt cx="1544435" cy="996820"/>
          </a:xfrm>
        </p:grpSpPr>
        <p:sp>
          <p:nvSpPr>
            <p:cNvPr id="10" name="Rounded Rectangle 9"/>
            <p:cNvSpPr/>
            <p:nvPr/>
          </p:nvSpPr>
          <p:spPr>
            <a:xfrm>
              <a:off x="2133600" y="4495800"/>
              <a:ext cx="1524000" cy="9906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138623" y="4800600"/>
              <a:ext cx="152919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38400" y="4786761"/>
              <a:ext cx="0" cy="68299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743200" y="4786761"/>
              <a:ext cx="0" cy="68299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048000" y="4809621"/>
              <a:ext cx="0" cy="68299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337560" y="4809621"/>
              <a:ext cx="0" cy="68299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123383" y="5029200"/>
              <a:ext cx="152919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38623" y="5257800"/>
              <a:ext cx="152919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5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Ignatius Benedict</dc:creator>
  <cp:lastModifiedBy>Ignatius Benedict</cp:lastModifiedBy>
  <cp:revision>6</cp:revision>
  <dcterms:created xsi:type="dcterms:W3CDTF">2018-01-23T11:20:18Z</dcterms:created>
  <dcterms:modified xsi:type="dcterms:W3CDTF">2018-01-23T13:54:41Z</dcterms:modified>
</cp:coreProperties>
</file>