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9ef6b5d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9ef6b5d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aurelia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36b4b8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36b4b8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9ef6b5d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9ef6b5d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36b4b8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36b4b8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36b4b8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36b4b8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9ef6b5d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9ef6b5d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36b4b8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f36b4b8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36b4b8a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36b4b8a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ef6b5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ef6b5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36b4b8a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36b4b8a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36b4b8a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36b4b8a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9ef6b5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9ef6b5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36b4b8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36b4b8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36b4b8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36b4b8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9ef6b5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9ef6b5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36b4b8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36b4b8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ebopedia.com/TERM/B/browser.html" TargetMode="External"/><Relationship Id="rId4" Type="http://schemas.openxmlformats.org/officeDocument/2006/relationships/hyperlink" Target="https://www.webopedia.com/TERM/W/Web_serve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76575" y="548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01400" y="41840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5:Yijing ,Ignatius ,Aurelia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File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7650" y="2064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Object Notation (JSON)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transmitting data between a web application and a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 files are lightweight, text-based, human-readable, and can be edited using a text editor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store and retrieve data into JSON file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 scrapy runspider (filename.py)  -o results.json -t json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Results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8082676" cy="320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shell to display Webpage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In order to use the shell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Python terminal-&gt; Scrapy Shell (IP address)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&gt;&gt;&gt; view(response)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5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shell to display Webpage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272152"/>
            <a:ext cx="9143998" cy="38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55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shell to display Webpage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8" y="1271225"/>
            <a:ext cx="9124611" cy="38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7650" y="2055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 purpose is to validate that each unit of the software performs as designed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Able to detect changes that may break a design contract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help with maintaining and changing the code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Importing the library of Unittest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Test for the  Headers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 input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5" y="1853850"/>
            <a:ext cx="8940101" cy="32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 output 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0" y="1853850"/>
            <a:ext cx="8588552" cy="317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 (GitHub)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5547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GitHub to  share the python project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 online platform to store our scripts and update the scripts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After every edit will be saved to GitHub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25" y="1218650"/>
            <a:ext cx="4804549" cy="32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and Module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What is Library ?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library is a collection of functions and methods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Module ?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Module is a file which contains various Python functions and also global variables.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What is </a:t>
            </a:r>
            <a:r>
              <a:rPr b="1" lang="en">
                <a:solidFill>
                  <a:srgbClr val="000000"/>
                </a:solidFill>
              </a:rPr>
              <a:t>it for ?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allows you to perform lots of actions without writing your own code.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What is a header ?</a:t>
            </a:r>
            <a:endParaRPr b="1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request header is the information, in the form of a text record, user's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browser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sends to a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Web server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containing the details of what the browser wants and will accept back from the server.</a:t>
            </a:r>
            <a:endParaRPr sz="12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What does a header contain ?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Type, version and capabilities of the browser that is making the request so that server returns compatible data.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print the Header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68325" y="2426725"/>
            <a:ext cx="76887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By </a:t>
            </a:r>
            <a:r>
              <a:rPr lang="en">
                <a:solidFill>
                  <a:srgbClr val="000000"/>
                </a:solidFill>
              </a:rPr>
              <a:t>Importing the request library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Requests will allow you to send HTTP/1.1 requests using Python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Ping a website or portal for information,making a request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789975" y="3735575"/>
            <a:ext cx="41529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917325" y="3686050"/>
            <a:ext cx="4089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Input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24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67" y="1853850"/>
            <a:ext cx="8564656" cy="32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Output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" y="1853850"/>
            <a:ext cx="7976451" cy="28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Web-Crawler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6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 extract data from websites, process them and store them in a Json file format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Functions in scrapy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Name</a:t>
            </a:r>
            <a:r>
              <a:rPr lang="en">
                <a:solidFill>
                  <a:srgbClr val="000000"/>
                </a:solidFill>
              </a:rPr>
              <a:t> : It is the name of the spider, it must be unique as it will be used to run the spider when scrapy crawl “name of spider” is used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Start_urls</a:t>
            </a:r>
            <a:r>
              <a:rPr lang="en">
                <a:solidFill>
                  <a:srgbClr val="000000"/>
                </a:solidFill>
              </a:rPr>
              <a:t> : This requests for the URLs mentioned and the spider will begin to crawl , when no URLs are specified. Thus the first pages downloaded will be listed down.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Parse(self,response)</a:t>
            </a:r>
            <a:r>
              <a:rPr lang="en">
                <a:solidFill>
                  <a:srgbClr val="000000"/>
                </a:solidFill>
              </a:rPr>
              <a:t>: This function will be called when a URL is crawled successfully, it is also called the callback function.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66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Web-Crawler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13" y="1195625"/>
            <a:ext cx="8563774" cy="3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