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387" r:id="rId2"/>
    <p:sldId id="394" r:id="rId3"/>
    <p:sldId id="397" r:id="rId4"/>
    <p:sldId id="398" r:id="rId5"/>
    <p:sldId id="399" r:id="rId6"/>
    <p:sldId id="389" r:id="rId7"/>
    <p:sldId id="390" r:id="rId8"/>
    <p:sldId id="391" r:id="rId9"/>
    <p:sldId id="392" r:id="rId10"/>
    <p:sldId id="393" r:id="rId11"/>
    <p:sldId id="395" r:id="rId12"/>
    <p:sldId id="396" r:id="rId13"/>
    <p:sldId id="388" r:id="rId14"/>
  </p:sldIdLst>
  <p:sldSz cx="9906000" cy="6858000" type="A4"/>
  <p:notesSz cx="6797675" cy="992822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CH"/>
    </a:defPPr>
    <a:lvl1pPr algn="l" rtl="0" fontAlgn="base">
      <a:spcBef>
        <a:spcPct val="20000"/>
      </a:spcBef>
      <a:spcAft>
        <a:spcPct val="0"/>
      </a:spcAft>
      <a:buFont typeface="Arial" charset="0"/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Arial" charset="0"/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Arial" charset="0"/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Arial" charset="0"/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Arial" charset="0"/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685">
          <p15:clr>
            <a:srgbClr val="A4A3A4"/>
          </p15:clr>
        </p15:guide>
        <p15:guide id="7" orient="horz" pos="892">
          <p15:clr>
            <a:srgbClr val="A4A3A4"/>
          </p15:clr>
        </p15:guide>
        <p15:guide id="8" pos="194" userDrawn="1">
          <p15:clr>
            <a:srgbClr val="A4A3A4"/>
          </p15:clr>
        </p15:guide>
        <p15:guide id="11" pos="60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5E7"/>
    <a:srgbClr val="000000"/>
    <a:srgbClr val="74ACD1"/>
    <a:srgbClr val="F3CAB5"/>
    <a:srgbClr val="EDB090"/>
    <a:srgbClr val="BFE5CC"/>
    <a:srgbClr val="9FD9B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321" autoAdjust="0"/>
  </p:normalViewPr>
  <p:slideViewPr>
    <p:cSldViewPr snapToGrid="0">
      <p:cViewPr varScale="1">
        <p:scale>
          <a:sx n="65" d="100"/>
          <a:sy n="65" d="100"/>
        </p:scale>
        <p:origin x="1116" y="56"/>
      </p:cViewPr>
      <p:guideLst>
        <p:guide orient="horz" pos="685"/>
        <p:guide orient="horz" pos="892"/>
        <p:guide pos="194"/>
        <p:guide pos="60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935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0725" y="750888"/>
            <a:ext cx="5356225" cy="3708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3" y="4715406"/>
            <a:ext cx="5061775" cy="4467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211" tIns="44314" rIns="90211" bIns="443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Klicken Sie, um die Textformatierung des Masters zu bearbeiten.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52515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750888"/>
            <a:ext cx="5357813" cy="37099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15" tIns="44307" rIns="88615" bIns="44307" anchor="ctr"/>
          <a:lstStyle/>
          <a:p>
            <a:endParaRPr lang="de-DE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547" tIns="42514" rIns="86547" bIns="42514" anchor="b"/>
          <a:lstStyle/>
          <a:p>
            <a:pPr algn="r" defTabSz="876300" eaLnBrk="0" hangingPunct="0">
              <a:spcBef>
                <a:spcPct val="0"/>
              </a:spcBef>
            </a:pPr>
            <a:r>
              <a:rPr lang="de-CH" sz="1100">
                <a:latin typeface="Times" pitchFamily="18" charset="0"/>
              </a:rPr>
              <a:t>9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15" tIns="44307" rIns="88615" bIns="44307" anchor="ctr"/>
          <a:lstStyle/>
          <a:p>
            <a:endParaRPr lang="de-DE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15" tIns="44307" rIns="88615" bIns="44307" anchor="ctr"/>
          <a:lstStyle/>
          <a:p>
            <a:endParaRPr lang="de-DE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752475"/>
            <a:ext cx="5357813" cy="3709988"/>
          </a:xfrm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7931" y="4717632"/>
            <a:ext cx="5060491" cy="446425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547" tIns="42514" rIns="86547" bIns="42514"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9562" y="2214982"/>
            <a:ext cx="5400000" cy="193899"/>
          </a:xfrm>
          <a:ln w="12700"/>
        </p:spPr>
        <p:txBody>
          <a:bodyPr/>
          <a:lstStyle>
            <a:lvl1pPr marL="0" indent="0">
              <a:defRPr/>
            </a:lvl1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7219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9562" y="1424688"/>
            <a:ext cx="7200000" cy="379206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635D6F0-642B-4C74-AD85-FF738FCA464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6583678"/>
            <a:ext cx="9906000" cy="0"/>
          </a:xfrm>
          <a:prstGeom prst="line">
            <a:avLst/>
          </a:prstGeom>
          <a:solidFill>
            <a:srgbClr val="AAD5E7"/>
          </a:solidFill>
          <a:ln w="9525" cap="flat" cmpd="sng" algn="ctr">
            <a:solidFill>
              <a:schemeClr val="tx2">
                <a:alpha val="4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89ADF4F6-73B1-4AB0-A3BB-95BA6A2BC5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345"/>
            <a:ext cx="4861645" cy="1296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A663682-66E1-43BB-8B69-3B1FE08F4862}"/>
              </a:ext>
            </a:extLst>
          </p:cNvPr>
          <p:cNvSpPr txBox="1"/>
          <p:nvPr userDrawn="1"/>
        </p:nvSpPr>
        <p:spPr>
          <a:xfrm>
            <a:off x="638110" y="6597339"/>
            <a:ext cx="2286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baseline="0" dirty="0">
                <a:solidFill>
                  <a:srgbClr val="2D306F"/>
                </a:solidFill>
                <a:latin typeface="Arial"/>
                <a:cs typeface="Arial"/>
              </a:rPr>
              <a:t> </a:t>
            </a:r>
            <a:r>
              <a:rPr lang="de-DE" sz="1000" b="0" dirty="0">
                <a:solidFill>
                  <a:srgbClr val="2D306F"/>
                </a:solidFill>
                <a:latin typeface="Arial"/>
                <a:cs typeface="Arial"/>
              </a:rPr>
              <a:t> www.strategy.app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76A43BF2-4CA1-4086-B3C0-AE799CC6C076}"/>
              </a:ext>
            </a:extLst>
          </p:cNvPr>
          <p:cNvSpPr txBox="1"/>
          <p:nvPr userDrawn="1"/>
        </p:nvSpPr>
        <p:spPr>
          <a:xfrm>
            <a:off x="215649" y="6597339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E8B2460-B35E-4AA5-A1EB-C4C0874177B6}" type="slidenum">
              <a:rPr lang="de-DE" sz="1000" b="0" smtClean="0">
                <a:solidFill>
                  <a:srgbClr val="2D306F"/>
                </a:solidFill>
                <a:latin typeface="Arial"/>
                <a:cs typeface="Arial"/>
              </a:rPr>
              <a:t>‹Nr.›</a:t>
            </a:fld>
            <a:endParaRPr lang="de-DE" sz="1000" b="0" dirty="0">
              <a:solidFill>
                <a:srgbClr val="2D306F"/>
              </a:solidFill>
              <a:latin typeface="Arial"/>
              <a:cs typeface="Arial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FF76435-DADB-4934-B5C6-2086DBD8ADE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6583678"/>
            <a:ext cx="9906000" cy="0"/>
          </a:xfrm>
          <a:prstGeom prst="line">
            <a:avLst/>
          </a:prstGeom>
          <a:solidFill>
            <a:srgbClr val="AAD5E7"/>
          </a:solidFill>
          <a:ln w="9525" cap="flat" cmpd="sng" algn="ctr">
            <a:solidFill>
              <a:schemeClr val="tx2">
                <a:alpha val="4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730BDBC-69C3-4D46-9FDF-8BD44A5FA226}"/>
              </a:ext>
            </a:extLst>
          </p:cNvPr>
          <p:cNvSpPr txBox="1"/>
          <p:nvPr userDrawn="1"/>
        </p:nvSpPr>
        <p:spPr>
          <a:xfrm>
            <a:off x="638110" y="6597339"/>
            <a:ext cx="2286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baseline="0" dirty="0">
                <a:solidFill>
                  <a:srgbClr val="2D306F"/>
                </a:solidFill>
                <a:latin typeface="Arial"/>
                <a:cs typeface="Arial"/>
              </a:rPr>
              <a:t> </a:t>
            </a:r>
            <a:r>
              <a:rPr lang="de-DE" sz="1000" b="0" dirty="0">
                <a:solidFill>
                  <a:srgbClr val="2D306F"/>
                </a:solidFill>
                <a:latin typeface="Arial"/>
                <a:cs typeface="Arial"/>
              </a:rPr>
              <a:t> www.strategy.app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ACE42D-5A4C-4EA7-833D-C74527651A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345"/>
            <a:ext cx="4861645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0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592261"/>
            <a:ext cx="9288463" cy="503238"/>
          </a:xfrm>
        </p:spPr>
        <p:txBody>
          <a:bodyPr/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9563" y="1416050"/>
            <a:ext cx="9283700" cy="1195388"/>
          </a:xfrm>
        </p:spPr>
        <p:txBody>
          <a:bodyPr/>
          <a:lstStyle>
            <a:lvl2pPr>
              <a:buClr>
                <a:schemeClr val="accent5">
                  <a:lumMod val="25000"/>
                </a:schemeClr>
              </a:buCl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6046" userDrawn="1">
          <p15:clr>
            <a:srgbClr val="FBAE40"/>
          </p15:clr>
        </p15:guide>
        <p15:guide id="4" pos="194" userDrawn="1">
          <p15:clr>
            <a:srgbClr val="FBAE40"/>
          </p15:clr>
        </p15:guide>
        <p15:guide id="7" orient="horz" pos="89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592261"/>
            <a:ext cx="9288463" cy="503238"/>
          </a:xfrm>
        </p:spPr>
        <p:txBody>
          <a:bodyPr/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9563" y="1416050"/>
            <a:ext cx="4391025" cy="1195388"/>
          </a:xfrm>
        </p:spPr>
        <p:txBody>
          <a:bodyPr/>
          <a:lstStyle>
            <a:lvl2pPr>
              <a:buClr>
                <a:schemeClr val="accent5">
                  <a:lumMod val="25000"/>
                </a:schemeClr>
              </a:buCl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58B8569-7772-42A3-9682-0FCB8D43813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07000" y="1416050"/>
            <a:ext cx="4391025" cy="1195388"/>
          </a:xfrm>
        </p:spPr>
        <p:txBody>
          <a:bodyPr/>
          <a:lstStyle>
            <a:lvl2pPr>
              <a:buClr>
                <a:schemeClr val="accent5">
                  <a:lumMod val="25000"/>
                </a:schemeClr>
              </a:buCl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8772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046">
          <p15:clr>
            <a:srgbClr val="FBAE40"/>
          </p15:clr>
        </p15:guide>
        <p15:guide id="4" pos="194">
          <p15:clr>
            <a:srgbClr val="FBAE40"/>
          </p15:clr>
        </p15:guide>
        <p15:guide id="7" orient="horz" pos="89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9600" y="1861638"/>
            <a:ext cx="9283700" cy="1195388"/>
          </a:xfrm>
        </p:spPr>
        <p:txBody>
          <a:bodyPr/>
          <a:lstStyle>
            <a:lvl2pPr>
              <a:buClr>
                <a:schemeClr val="accent5">
                  <a:lumMod val="25000"/>
                </a:schemeClr>
              </a:buCl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915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9600" y="1861638"/>
            <a:ext cx="4390988" cy="1195388"/>
          </a:xfrm>
        </p:spPr>
        <p:txBody>
          <a:bodyPr/>
          <a:lstStyle>
            <a:lvl2pPr>
              <a:buClr>
                <a:schemeClr val="accent5">
                  <a:lumMod val="25000"/>
                </a:schemeClr>
              </a:buCl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EFDB62D-271E-46BF-A103-FB47962F67C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05412" y="1844675"/>
            <a:ext cx="4390988" cy="1195388"/>
          </a:xfrm>
        </p:spPr>
        <p:txBody>
          <a:bodyPr/>
          <a:lstStyle>
            <a:lvl2pPr>
              <a:buClr>
                <a:schemeClr val="accent5">
                  <a:lumMod val="25000"/>
                </a:schemeClr>
              </a:buCl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1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9600" y="593925"/>
            <a:ext cx="9288463" cy="503238"/>
          </a:xfrm>
        </p:spPr>
        <p:txBody>
          <a:bodyPr/>
          <a:lstStyle>
            <a:lvl1pPr>
              <a:defRPr>
                <a:solidFill>
                  <a:schemeClr val="accent5">
                    <a:lumMod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9600" y="1861638"/>
            <a:ext cx="9283700" cy="1195388"/>
          </a:xfrm>
        </p:spPr>
        <p:txBody>
          <a:bodyPr/>
          <a:lstStyle>
            <a:lvl2pPr>
              <a:buClr>
                <a:schemeClr val="accent5">
                  <a:lumMod val="25000"/>
                </a:schemeClr>
              </a:buCl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188404-29ED-44FB-B6BE-45D1DD9A98ED}"/>
              </a:ext>
            </a:extLst>
          </p:cNvPr>
          <p:cNvSpPr>
            <a:spLocks noGrp="1" noChangeArrowheads="1"/>
          </p:cNvSpPr>
          <p:nvPr>
            <p:ph type="subTitle" idx="10"/>
          </p:nvPr>
        </p:nvSpPr>
        <p:spPr>
          <a:xfrm>
            <a:off x="309560" y="1429239"/>
            <a:ext cx="9284400" cy="193899"/>
          </a:xfrm>
          <a:ln w="12700"/>
        </p:spPr>
        <p:txBody>
          <a:bodyPr anchor="ctr"/>
          <a:lstStyle>
            <a:lvl1pPr marL="0" indent="0">
              <a:defRPr/>
            </a:lvl1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051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9600" y="593925"/>
            <a:ext cx="9288463" cy="503238"/>
          </a:xfrm>
        </p:spPr>
        <p:txBody>
          <a:bodyPr/>
          <a:lstStyle>
            <a:lvl1pPr>
              <a:defRPr>
                <a:solidFill>
                  <a:schemeClr val="accent5">
                    <a:lumMod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9600" y="1861638"/>
            <a:ext cx="4390988" cy="1195388"/>
          </a:xfrm>
        </p:spPr>
        <p:txBody>
          <a:bodyPr/>
          <a:lstStyle>
            <a:lvl2pPr>
              <a:buClr>
                <a:schemeClr val="accent5">
                  <a:lumMod val="25000"/>
                </a:schemeClr>
              </a:buCl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188404-29ED-44FB-B6BE-45D1DD9A98ED}"/>
              </a:ext>
            </a:extLst>
          </p:cNvPr>
          <p:cNvSpPr>
            <a:spLocks noGrp="1" noChangeArrowheads="1"/>
          </p:cNvSpPr>
          <p:nvPr>
            <p:ph type="subTitle" idx="10"/>
          </p:nvPr>
        </p:nvSpPr>
        <p:spPr>
          <a:xfrm>
            <a:off x="309560" y="1429489"/>
            <a:ext cx="4391028" cy="193899"/>
          </a:xfrm>
          <a:ln w="12700"/>
        </p:spPr>
        <p:txBody>
          <a:bodyPr anchor="ctr"/>
          <a:lstStyle>
            <a:lvl1pPr marL="0" marR="0" indent="0" algn="l" defTabSz="104298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104298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CC26FCD-349E-4854-B391-16EB9F13527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205412" y="1861638"/>
            <a:ext cx="4390988" cy="1195388"/>
          </a:xfrm>
        </p:spPr>
        <p:txBody>
          <a:bodyPr/>
          <a:lstStyle>
            <a:lvl2pPr>
              <a:buClr>
                <a:schemeClr val="accent5">
                  <a:lumMod val="25000"/>
                </a:schemeClr>
              </a:buCl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516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100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215649" y="6597339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E8B2460-B35E-4AA5-A1EB-C4C0874177B6}" type="slidenum">
              <a:rPr lang="de-DE" sz="1000" b="0" smtClean="0">
                <a:solidFill>
                  <a:srgbClr val="2D306F"/>
                </a:solidFill>
                <a:latin typeface="Arial"/>
                <a:cs typeface="Arial"/>
              </a:rPr>
              <a:t>‹Nr.›</a:t>
            </a:fld>
            <a:endParaRPr lang="de-DE" sz="1000" b="0" dirty="0">
              <a:solidFill>
                <a:srgbClr val="2D306F"/>
              </a:solidFill>
              <a:latin typeface="Arial"/>
              <a:cs typeface="Arial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38110" y="6597339"/>
            <a:ext cx="2286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0" baseline="0" dirty="0">
                <a:solidFill>
                  <a:srgbClr val="2D306F"/>
                </a:solidFill>
                <a:latin typeface="Arial"/>
                <a:cs typeface="Arial"/>
              </a:rPr>
              <a:t> </a:t>
            </a:r>
            <a:r>
              <a:rPr lang="de-DE" sz="1000" b="0" dirty="0">
                <a:solidFill>
                  <a:srgbClr val="2D306F"/>
                </a:solidFill>
                <a:latin typeface="Arial"/>
                <a:cs typeface="Arial"/>
              </a:rPr>
              <a:t> www.strategy.app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416050"/>
            <a:ext cx="9283700" cy="1195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CH" dirty="0"/>
              <a:t>Überschrift</a:t>
            </a:r>
          </a:p>
          <a:p>
            <a:pPr lvl="1"/>
            <a:r>
              <a:rPr lang="de-CH" dirty="0"/>
              <a:t>Erste </a:t>
            </a:r>
            <a:r>
              <a:rPr lang="de-CH" dirty="0" err="1"/>
              <a:t>Bulletebene</a:t>
            </a:r>
            <a:endParaRPr lang="de-CH" dirty="0"/>
          </a:p>
          <a:p>
            <a:pPr lvl="2"/>
            <a:r>
              <a:rPr lang="de-CH" dirty="0"/>
              <a:t>Erste Unterebene</a:t>
            </a:r>
          </a:p>
          <a:p>
            <a:pPr lvl="3"/>
            <a:r>
              <a:rPr lang="de-CH" dirty="0"/>
              <a:t>Zweite </a:t>
            </a:r>
            <a:r>
              <a:rPr lang="de-CH" dirty="0" err="1"/>
              <a:t>Buleltebene</a:t>
            </a:r>
            <a:endParaRPr lang="de-CH" dirty="0"/>
          </a:p>
          <a:p>
            <a:pPr lvl="4"/>
            <a:r>
              <a:rPr lang="de-CH" dirty="0"/>
              <a:t>Zweite Unterebene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9600" y="593925"/>
            <a:ext cx="9288463" cy="503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93E551D0-3443-4E93-9395-CAC72262C8B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6583678"/>
            <a:ext cx="9906000" cy="0"/>
          </a:xfrm>
          <a:prstGeom prst="line">
            <a:avLst/>
          </a:prstGeom>
          <a:solidFill>
            <a:srgbClr val="AAD5E7"/>
          </a:solidFill>
          <a:ln w="9525" cap="flat" cmpd="sng" algn="ctr">
            <a:solidFill>
              <a:schemeClr val="tx2">
                <a:alpha val="4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9" r:id="rId2"/>
    <p:sldLayoutId id="2147483718" r:id="rId3"/>
    <p:sldLayoutId id="2147483735" r:id="rId4"/>
    <p:sldLayoutId id="2147483733" r:id="rId5"/>
    <p:sldLayoutId id="2147483736" r:id="rId6"/>
    <p:sldLayoutId id="2147483734" r:id="rId7"/>
    <p:sldLayoutId id="2147483737" r:id="rId8"/>
    <p:sldLayoutId id="2147483732" r:id="rId9"/>
  </p:sldLayoutIdLst>
  <p:hf sldNum="0" hdr="0" dt="0"/>
  <p:txStyles>
    <p:titleStyle>
      <a:lvl1pPr algn="l" defTabSz="957263" rtl="0" eaLnBrk="1" fontAlgn="base" hangingPunct="1">
        <a:lnSpc>
          <a:spcPct val="88000"/>
        </a:lnSpc>
        <a:spcBef>
          <a:spcPct val="0"/>
        </a:spcBef>
        <a:spcAft>
          <a:spcPct val="50000"/>
        </a:spcAft>
        <a:defRPr sz="2800" b="1">
          <a:solidFill>
            <a:schemeClr val="accent5">
              <a:lumMod val="25000"/>
            </a:schemeClr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lnSpc>
          <a:spcPct val="88000"/>
        </a:lnSpc>
        <a:spcBef>
          <a:spcPct val="0"/>
        </a:spcBef>
        <a:spcAft>
          <a:spcPct val="50000"/>
        </a:spcAft>
        <a:defRPr b="1">
          <a:solidFill>
            <a:schemeClr val="accent1"/>
          </a:solidFill>
          <a:latin typeface="Arial" charset="0"/>
        </a:defRPr>
      </a:lvl2pPr>
      <a:lvl3pPr algn="l" defTabSz="957263" rtl="0" eaLnBrk="1" fontAlgn="base" hangingPunct="1">
        <a:lnSpc>
          <a:spcPct val="88000"/>
        </a:lnSpc>
        <a:spcBef>
          <a:spcPct val="0"/>
        </a:spcBef>
        <a:spcAft>
          <a:spcPct val="50000"/>
        </a:spcAft>
        <a:defRPr b="1">
          <a:solidFill>
            <a:schemeClr val="accent1"/>
          </a:solidFill>
          <a:latin typeface="Arial" charset="0"/>
        </a:defRPr>
      </a:lvl3pPr>
      <a:lvl4pPr algn="l" defTabSz="957263" rtl="0" eaLnBrk="1" fontAlgn="base" hangingPunct="1">
        <a:lnSpc>
          <a:spcPct val="88000"/>
        </a:lnSpc>
        <a:spcBef>
          <a:spcPct val="0"/>
        </a:spcBef>
        <a:spcAft>
          <a:spcPct val="50000"/>
        </a:spcAft>
        <a:defRPr b="1">
          <a:solidFill>
            <a:schemeClr val="accent1"/>
          </a:solidFill>
          <a:latin typeface="Arial" charset="0"/>
        </a:defRPr>
      </a:lvl4pPr>
      <a:lvl5pPr algn="l" defTabSz="957263" rtl="0" eaLnBrk="1" fontAlgn="base" hangingPunct="1">
        <a:lnSpc>
          <a:spcPct val="88000"/>
        </a:lnSpc>
        <a:spcBef>
          <a:spcPct val="0"/>
        </a:spcBef>
        <a:spcAft>
          <a:spcPct val="50000"/>
        </a:spcAft>
        <a:defRPr b="1">
          <a:solidFill>
            <a:schemeClr val="accent1"/>
          </a:solidFill>
          <a:latin typeface="Arial" charset="0"/>
        </a:defRPr>
      </a:lvl5pPr>
      <a:lvl6pPr marL="457200" algn="l" defTabSz="957263" rtl="0" eaLnBrk="1" fontAlgn="base" hangingPunct="1">
        <a:lnSpc>
          <a:spcPct val="88000"/>
        </a:lnSpc>
        <a:spcBef>
          <a:spcPct val="0"/>
        </a:spcBef>
        <a:spcAft>
          <a:spcPct val="50000"/>
        </a:spcAft>
        <a:defRPr b="1">
          <a:solidFill>
            <a:schemeClr val="accent1"/>
          </a:solidFill>
          <a:latin typeface="Arial" charset="0"/>
        </a:defRPr>
      </a:lvl6pPr>
      <a:lvl7pPr marL="914400" algn="l" defTabSz="957263" rtl="0" eaLnBrk="1" fontAlgn="base" hangingPunct="1">
        <a:lnSpc>
          <a:spcPct val="88000"/>
        </a:lnSpc>
        <a:spcBef>
          <a:spcPct val="0"/>
        </a:spcBef>
        <a:spcAft>
          <a:spcPct val="50000"/>
        </a:spcAft>
        <a:defRPr b="1">
          <a:solidFill>
            <a:schemeClr val="accent1"/>
          </a:solidFill>
          <a:latin typeface="Arial" charset="0"/>
        </a:defRPr>
      </a:lvl7pPr>
      <a:lvl8pPr marL="1371600" algn="l" defTabSz="957263" rtl="0" eaLnBrk="1" fontAlgn="base" hangingPunct="1">
        <a:lnSpc>
          <a:spcPct val="88000"/>
        </a:lnSpc>
        <a:spcBef>
          <a:spcPct val="0"/>
        </a:spcBef>
        <a:spcAft>
          <a:spcPct val="50000"/>
        </a:spcAft>
        <a:defRPr b="1">
          <a:solidFill>
            <a:schemeClr val="accent1"/>
          </a:solidFill>
          <a:latin typeface="Arial" charset="0"/>
        </a:defRPr>
      </a:lvl8pPr>
      <a:lvl9pPr marL="1828800" algn="l" defTabSz="957263" rtl="0" eaLnBrk="1" fontAlgn="base" hangingPunct="1">
        <a:lnSpc>
          <a:spcPct val="88000"/>
        </a:lnSpc>
        <a:spcBef>
          <a:spcPct val="0"/>
        </a:spcBef>
        <a:spcAft>
          <a:spcPct val="50000"/>
        </a:spcAft>
        <a:defRPr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defTabSz="1042988" rtl="0" eaLnBrk="1" fontAlgn="base" hangingPunct="1">
        <a:lnSpc>
          <a:spcPct val="90000"/>
        </a:lnSpc>
        <a:spcBef>
          <a:spcPct val="0"/>
        </a:spcBef>
        <a:spcAft>
          <a:spcPct val="50000"/>
        </a:spcAf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225425" indent="-223838" algn="l" defTabSz="1042988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2pPr>
      <a:lvl3pPr marL="428625" indent="-201613" algn="l" defTabSz="1042988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buFont typeface="Franklin Gothic Book" pitchFamily="34" charset="0"/>
        <a:buChar char="―"/>
        <a:defRPr sz="1400">
          <a:solidFill>
            <a:schemeClr val="tx1"/>
          </a:solidFill>
          <a:latin typeface="+mn-lt"/>
        </a:defRPr>
      </a:lvl3pPr>
      <a:lvl4pPr marL="620713" indent="-190500" algn="l" defTabSz="1042988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buClr>
          <a:schemeClr val="accent1"/>
        </a:buClr>
        <a:buSzPct val="90000"/>
        <a:buFont typeface="Wingdings" pitchFamily="2" charset="2"/>
        <a:buChar char="o"/>
        <a:defRPr sz="1200">
          <a:solidFill>
            <a:schemeClr val="tx1"/>
          </a:solidFill>
          <a:latin typeface="+mn-lt"/>
        </a:defRPr>
      </a:lvl4pPr>
      <a:lvl5pPr marL="790575" indent="-168275" algn="l" defTabSz="1042988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buClr>
          <a:schemeClr val="tx1"/>
        </a:buClr>
        <a:buSzPct val="83000"/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247775" indent="-168275" algn="l" defTabSz="1042988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buClr>
          <a:schemeClr val="tx1"/>
        </a:buClr>
        <a:buSzPct val="83000"/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704975" indent="-168275" algn="l" defTabSz="1042988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buClr>
          <a:schemeClr val="tx1"/>
        </a:buClr>
        <a:buSzPct val="83000"/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162175" indent="-168275" algn="l" defTabSz="1042988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buClr>
          <a:schemeClr val="tx1"/>
        </a:buClr>
        <a:buSzPct val="83000"/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619375" indent="-168275" algn="l" defTabSz="1042988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buClr>
          <a:schemeClr val="tx1"/>
        </a:buClr>
        <a:buSzPct val="83000"/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279" userDrawn="1">
          <p15:clr>
            <a:srgbClr val="F26B43"/>
          </p15:clr>
        </p15:guide>
        <p15:guide id="3" pos="2961" userDrawn="1">
          <p15:clr>
            <a:srgbClr val="F26B43"/>
          </p15:clr>
        </p15:guide>
        <p15:guide id="4" orient="horz" pos="686" userDrawn="1">
          <p15:clr>
            <a:srgbClr val="F26B43"/>
          </p15:clr>
        </p15:guide>
        <p15:guide id="5" orient="horz" pos="368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orient="horz" pos="3997" userDrawn="1">
          <p15:clr>
            <a:srgbClr val="F26B43"/>
          </p15:clr>
        </p15:guide>
        <p15:guide id="9" orient="horz" pos="4156" userDrawn="1">
          <p15:clr>
            <a:srgbClr val="F26B43"/>
          </p15:clr>
        </p15:guide>
        <p15:guide id="10" pos="194" userDrawn="1">
          <p15:clr>
            <a:srgbClr val="F26B43"/>
          </p15:clr>
        </p15:guide>
        <p15:guide id="11" pos="6046" userDrawn="1">
          <p15:clr>
            <a:srgbClr val="F26B43"/>
          </p15:clr>
        </p15:guide>
        <p15:guide id="12" orient="horz" pos="13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gnatius56/Corona-Factshe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FEC2FD5-ECD0-475D-A868-5F9CDDC2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562" y="2214982"/>
            <a:ext cx="5400000" cy="1400383"/>
          </a:xfrm>
        </p:spPr>
        <p:txBody>
          <a:bodyPr/>
          <a:lstStyle/>
          <a:p>
            <a:r>
              <a:rPr lang="de-CH" dirty="0"/>
              <a:t>Source: Johns Hopkins University, BAG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Download </a:t>
            </a:r>
            <a:r>
              <a:rPr lang="de-CH" dirty="0">
                <a:hlinkClick r:id="rId3"/>
              </a:rPr>
              <a:t>https://github.com/ignatius56/Corona-Factsheet</a:t>
            </a:r>
            <a:endParaRPr lang="de-CH" dirty="0"/>
          </a:p>
          <a:p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92F150-41B2-4017-BE69-87F145CAA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Evaluations of Corona-Data, April 22, 2020 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09563" y="4236998"/>
            <a:ext cx="495300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SzPct val="83000"/>
              <a:buFont typeface="Wingdings" pitchFamily="2" charset="2"/>
              <a:buNone/>
              <a:tabLst>
                <a:tab pos="304800" algn="l"/>
              </a:tabLst>
            </a:pPr>
            <a:r>
              <a:rPr lang="de-CH" sz="1000" b="0" dirty="0"/>
              <a:t>erstellt von</a:t>
            </a: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SzPct val="83000"/>
              <a:buFont typeface="Wingdings" pitchFamily="2" charset="2"/>
              <a:buNone/>
              <a:tabLst>
                <a:tab pos="304800" algn="l"/>
              </a:tabLst>
            </a:pPr>
            <a:endParaRPr lang="de-CH" sz="1000" b="0" dirty="0"/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SzPct val="83000"/>
              <a:buFont typeface="Wingdings" pitchFamily="2" charset="2"/>
              <a:buNone/>
              <a:tabLst>
                <a:tab pos="304800" algn="l"/>
              </a:tabLst>
            </a:pPr>
            <a:r>
              <a:rPr lang="de-CH" sz="1000" b="0" dirty="0"/>
              <a:t>Furger und Partner AG</a:t>
            </a:r>
            <a:br>
              <a:rPr lang="de-CH" sz="1000" b="0" dirty="0"/>
            </a:br>
            <a:r>
              <a:rPr lang="de-CH" sz="1000" b="0" dirty="0"/>
              <a:t>Strategieentwicklung</a:t>
            </a:r>
            <a:br>
              <a:rPr lang="de-CH" sz="1000" b="0" dirty="0"/>
            </a:br>
            <a:r>
              <a:rPr lang="de-CH" sz="1000" b="0" dirty="0" err="1"/>
              <a:t>Hottingerstrasse</a:t>
            </a:r>
            <a:r>
              <a:rPr lang="de-CH" sz="1000" b="0" dirty="0"/>
              <a:t> 21</a:t>
            </a: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SzPct val="83000"/>
              <a:buFont typeface="Wingdings" pitchFamily="2" charset="2"/>
              <a:buNone/>
              <a:tabLst>
                <a:tab pos="304800" algn="l"/>
              </a:tabLst>
            </a:pPr>
            <a:r>
              <a:rPr lang="de-CH" sz="1000" b="0" dirty="0"/>
              <a:t>8032 Zürich</a:t>
            </a:r>
            <a:br>
              <a:rPr lang="de-CH" sz="1000" b="0" dirty="0"/>
            </a:br>
            <a:r>
              <a:rPr lang="de-CH" sz="1000" b="0" dirty="0"/>
              <a:t>Fon	+41 44 256 80 70</a:t>
            </a:r>
            <a:br>
              <a:rPr lang="de-CH" sz="1000" b="0" dirty="0"/>
            </a:br>
            <a:r>
              <a:rPr lang="de-CH" sz="1000" b="0" dirty="0"/>
              <a:t>Fax	+41 44 256 80 79</a:t>
            </a:r>
            <a:br>
              <a:rPr lang="de-CH" sz="1000" b="0" dirty="0"/>
            </a:br>
            <a:r>
              <a:rPr lang="de-CH" sz="1000" b="0" dirty="0"/>
              <a:t>Mail	furger@furger-partner.ch</a:t>
            </a: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SzPct val="83000"/>
              <a:buFont typeface="Wingdings" pitchFamily="2" charset="2"/>
              <a:buNone/>
              <a:tabLst>
                <a:tab pos="304800" algn="l"/>
              </a:tabLst>
            </a:pPr>
            <a:endParaRPr lang="de-CH" sz="1000" b="0" dirty="0"/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SzPct val="83000"/>
              <a:buFont typeface="Wingdings" pitchFamily="2" charset="2"/>
              <a:buNone/>
              <a:tabLst>
                <a:tab pos="304800" algn="l"/>
              </a:tabLst>
            </a:pPr>
            <a:r>
              <a:rPr lang="de-CH" sz="1000" b="0" dirty="0"/>
              <a:t>Zürich, 00. Monat 0000</a:t>
            </a:r>
          </a:p>
        </p:txBody>
      </p:sp>
    </p:spTree>
    <p:extLst>
      <p:ext uri="{BB962C8B-B14F-4D97-AF65-F5344CB8AC3E}">
        <p14:creationId xmlns:p14="http://schemas.microsoft.com/office/powerpoint/2010/main" val="1638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66971-F922-419C-BA69-89B6A34F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1E95ADC-0457-4D23-B0AC-21B2D475D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7" y="423411"/>
            <a:ext cx="9297206" cy="60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0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39BDF-E151-4105-8047-8952ADAF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14F509-016C-4DA7-9360-E1E92A83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9" y="420363"/>
            <a:ext cx="9303302" cy="60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5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695C7-209F-4DFD-9297-88AA0384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885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9534525" y="5870575"/>
            <a:ext cx="0" cy="9874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 flipH="1">
            <a:off x="4422775" y="6832600"/>
            <a:ext cx="51022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92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808413" y="4610100"/>
            <a:ext cx="5716587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 defTabSz="228600" eaLnBrk="0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FontTx/>
              <a:buNone/>
              <a:tabLst>
                <a:tab pos="315913" algn="l"/>
              </a:tabLst>
            </a:pPr>
            <a:r>
              <a:rPr lang="de-CH" sz="1000" b="0" dirty="0"/>
              <a:t>Ihre Ansprechpartner </a:t>
            </a:r>
          </a:p>
          <a:p>
            <a:pPr algn="r" defTabSz="228600" eaLnBrk="0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FontTx/>
              <a:buNone/>
              <a:tabLst>
                <a:tab pos="315913" algn="l"/>
              </a:tabLst>
            </a:pPr>
            <a:r>
              <a:rPr lang="de-CH" sz="1000" b="0" dirty="0"/>
              <a:t>Ignaz Furger</a:t>
            </a:r>
          </a:p>
          <a:p>
            <a:pPr algn="r" defTabSz="228600" eaLnBrk="0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FontTx/>
              <a:buNone/>
              <a:tabLst>
                <a:tab pos="315913" algn="l"/>
              </a:tabLst>
            </a:pPr>
            <a:r>
              <a:rPr lang="de-CH" sz="1000" b="0" dirty="0"/>
              <a:t>Furger und Partner AG</a:t>
            </a:r>
            <a:br>
              <a:rPr lang="de-CH" sz="1000" b="0" dirty="0"/>
            </a:br>
            <a:r>
              <a:rPr lang="de-CH" sz="1000" b="0" dirty="0"/>
              <a:t>Strategieentwicklung</a:t>
            </a:r>
            <a:br>
              <a:rPr lang="de-CH" sz="1000" b="0" dirty="0"/>
            </a:br>
            <a:r>
              <a:rPr lang="de-CH" sz="1000" b="0" dirty="0" err="1"/>
              <a:t>Hottingerstrasse</a:t>
            </a:r>
            <a:r>
              <a:rPr lang="de-CH" sz="1000" b="0" dirty="0"/>
              <a:t> 21</a:t>
            </a:r>
          </a:p>
          <a:p>
            <a:pPr algn="r" defTabSz="228600" eaLnBrk="0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FontTx/>
              <a:buNone/>
              <a:tabLst>
                <a:tab pos="315913" algn="l"/>
              </a:tabLst>
            </a:pPr>
            <a:r>
              <a:rPr lang="de-CH" sz="1000" b="0" dirty="0"/>
              <a:t>CH – 8032 Zürich</a:t>
            </a:r>
          </a:p>
          <a:p>
            <a:pPr algn="r" defTabSz="228600" eaLnBrk="0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FontTx/>
              <a:buNone/>
              <a:tabLst>
                <a:tab pos="315913" algn="l"/>
              </a:tabLst>
            </a:pPr>
            <a:r>
              <a:rPr lang="de-CH" sz="1000" b="0" dirty="0"/>
              <a:t>Fon	+41 44 256 80 70</a:t>
            </a:r>
            <a:br>
              <a:rPr lang="de-CH" sz="1000" b="0" dirty="0"/>
            </a:br>
            <a:r>
              <a:rPr lang="de-CH" sz="1000" b="0" dirty="0"/>
              <a:t>Fax	+41 44 256 80 79</a:t>
            </a:r>
            <a:br>
              <a:rPr lang="de-CH" sz="1000" b="0" dirty="0"/>
            </a:br>
            <a:r>
              <a:rPr lang="de-CH" sz="1000" b="0" dirty="0"/>
              <a:t>Mail	furger@furger-partner.ch</a:t>
            </a:r>
          </a:p>
        </p:txBody>
      </p:sp>
    </p:spTree>
    <p:extLst>
      <p:ext uri="{BB962C8B-B14F-4D97-AF65-F5344CB8AC3E}">
        <p14:creationId xmlns:p14="http://schemas.microsoft.com/office/powerpoint/2010/main" val="236837772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C7766-E581-4A2B-A364-29A818F1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2FA274-6CD8-4590-87E3-C6CD5DE7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9" y="420363"/>
            <a:ext cx="9303302" cy="60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2EE38-1A79-4ADB-834C-91098E4E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CD8A7C-30DE-443D-9545-DB8A5F696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7" y="423411"/>
            <a:ext cx="9297206" cy="60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7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202EA-1E16-4C93-A458-EA360FAE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CCC35AE-D22D-4C3A-9AA8-884978BE1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7" y="423411"/>
            <a:ext cx="9297206" cy="60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EC931-DFA0-40DC-B5B1-E550121D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0601161-559E-492D-8884-21211C385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7" y="423411"/>
            <a:ext cx="9297206" cy="60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465BB57-A64B-4C16-9553-8732666B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5A8314-B6B4-456B-BB98-FF54EC2B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7" y="423411"/>
            <a:ext cx="9297206" cy="60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3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2C397-D7BD-47B6-88BB-32B9312C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A768FA5-100F-4B8F-A3E6-C37BB804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7" y="423411"/>
            <a:ext cx="9297206" cy="60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5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846A6-5423-4265-A4D7-228A60C0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517E26-2C2C-4738-B2DA-CBEAB10F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7" y="423411"/>
            <a:ext cx="9297206" cy="60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7803C-168F-4D9E-9C25-1AF2805F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F0A1239-EDF0-4A07-88AA-8E1BA6DE8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7" y="423411"/>
            <a:ext cx="9297206" cy="60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5324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Furger und Partner1">
      <a:dk1>
        <a:srgbClr val="000000"/>
      </a:dk1>
      <a:lt1>
        <a:srgbClr val="FFFFFF"/>
      </a:lt1>
      <a:dk2>
        <a:srgbClr val="00377A"/>
      </a:dk2>
      <a:lt2>
        <a:srgbClr val="FFFFFF"/>
      </a:lt2>
      <a:accent1>
        <a:srgbClr val="00377A"/>
      </a:accent1>
      <a:accent2>
        <a:srgbClr val="E5BA25"/>
      </a:accent2>
      <a:accent3>
        <a:srgbClr val="C3D1E0"/>
      </a:accent3>
      <a:accent4>
        <a:srgbClr val="F1D99C"/>
      </a:accent4>
      <a:accent5>
        <a:srgbClr val="CCCCCC"/>
      </a:accent5>
      <a:accent6>
        <a:srgbClr val="E9E9E9"/>
      </a:accent6>
      <a:hlink>
        <a:srgbClr val="00377A"/>
      </a:hlink>
      <a:folHlink>
        <a:srgbClr val="765F0E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AD5E7"/>
        </a:solidFill>
        <a:ln w="9525" cap="flat" cmpd="sng" algn="ctr">
          <a:solidFill>
            <a:srgbClr val="AAD5E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de-CH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AD5E7"/>
        </a:solidFill>
        <a:ln w="9525" cap="flat" cmpd="sng" algn="ctr">
          <a:solidFill>
            <a:srgbClr val="AAD5E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de-CH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000000"/>
        </a:dk2>
        <a:lt2>
          <a:srgbClr val="BFBFBF"/>
        </a:lt2>
        <a:accent1>
          <a:srgbClr val="0D599E"/>
        </a:accent1>
        <a:accent2>
          <a:srgbClr val="D75008"/>
        </a:accent2>
        <a:accent3>
          <a:srgbClr val="FFFFFF"/>
        </a:accent3>
        <a:accent4>
          <a:srgbClr val="000000"/>
        </a:accent4>
        <a:accent5>
          <a:srgbClr val="AAB5CC"/>
        </a:accent5>
        <a:accent6>
          <a:srgbClr val="C34806"/>
        </a:accent6>
        <a:hlink>
          <a:srgbClr val="5FBF7F"/>
        </a:hlink>
        <a:folHlink>
          <a:srgbClr val="C6C5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9">
        <a:dk1>
          <a:srgbClr val="000000"/>
        </a:dk1>
        <a:lt1>
          <a:srgbClr val="FFFFFF"/>
        </a:lt1>
        <a:dk2>
          <a:srgbClr val="000000"/>
        </a:dk2>
        <a:lt2>
          <a:srgbClr val="7B7978"/>
        </a:lt2>
        <a:accent1>
          <a:srgbClr val="0D599E"/>
        </a:accent1>
        <a:accent2>
          <a:srgbClr val="D75008"/>
        </a:accent2>
        <a:accent3>
          <a:srgbClr val="FFFFFF"/>
        </a:accent3>
        <a:accent4>
          <a:srgbClr val="000000"/>
        </a:accent4>
        <a:accent5>
          <a:srgbClr val="AAB5CC"/>
        </a:accent5>
        <a:accent6>
          <a:srgbClr val="C34806"/>
        </a:accent6>
        <a:hlink>
          <a:srgbClr val="5FBF7F"/>
        </a:hlink>
        <a:folHlink>
          <a:srgbClr val="C6C5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0">
        <a:dk1>
          <a:srgbClr val="000000"/>
        </a:dk1>
        <a:lt1>
          <a:srgbClr val="FFFFFF"/>
        </a:lt1>
        <a:dk2>
          <a:srgbClr val="000000"/>
        </a:dk2>
        <a:lt2>
          <a:srgbClr val="7B7978"/>
        </a:lt2>
        <a:accent1>
          <a:srgbClr val="0D599E"/>
        </a:accent1>
        <a:accent2>
          <a:srgbClr val="D75008"/>
        </a:accent2>
        <a:accent3>
          <a:srgbClr val="FFFFFF"/>
        </a:accent3>
        <a:accent4>
          <a:srgbClr val="000000"/>
        </a:accent4>
        <a:accent5>
          <a:srgbClr val="AAB5CC"/>
        </a:accent5>
        <a:accent6>
          <a:srgbClr val="C34806"/>
        </a:accent6>
        <a:hlink>
          <a:srgbClr val="5FBF7F"/>
        </a:hlink>
        <a:folHlink>
          <a:srgbClr val="D9D9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.potx" id="{DBF56392-76FF-43BA-8E4E-B5137E5D7C4F}" vid="{D54BEF28-CF64-449A-92E4-C8CCFD5DB4D3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113</Words>
  <Application>Microsoft Office PowerPoint</Application>
  <PresentationFormat>A4-Papier (210 x 297 mm)</PresentationFormat>
  <Paragraphs>17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Franklin Gothic Book</vt:lpstr>
      <vt:lpstr>Times</vt:lpstr>
      <vt:lpstr>Wingdings</vt:lpstr>
      <vt:lpstr>blank</vt:lpstr>
      <vt:lpstr>Evaluations of Corona-Data, April 22, 2020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Evaluations of Corona-Data</dc:title>
  <dc:creator>Ignaz Furger</dc:creator>
  <cp:keywords/>
  <cp:lastModifiedBy>Ignaz Furger</cp:lastModifiedBy>
  <cp:revision>6</cp:revision>
  <cp:lastPrinted>2012-01-11T15:02:12Z</cp:lastPrinted>
  <dcterms:created xsi:type="dcterms:W3CDTF">2020-04-23T04:05:57Z</dcterms:created>
  <dcterms:modified xsi:type="dcterms:W3CDTF">2020-04-23T04:36:49Z</dcterms:modified>
</cp:coreProperties>
</file>