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1" r:id="rId5"/>
    <p:sldId id="383" r:id="rId6"/>
    <p:sldId id="392" r:id="rId7"/>
    <p:sldId id="384" r:id="rId8"/>
    <p:sldId id="393" r:id="rId9"/>
    <p:sldId id="389" r:id="rId10"/>
    <p:sldId id="385" r:id="rId11"/>
    <p:sldId id="386" r:id="rId12"/>
    <p:sldId id="391" r:id="rId13"/>
    <p:sldId id="388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 Opazo Ignacio (Codelco-Casa Matriz)" initials="HOI(M" lastIdx="3" clrIdx="0">
    <p:extLst>
      <p:ext uri="{19B8F6BF-5375-455C-9EA6-DF929625EA0E}">
        <p15:presenceInfo xmlns:p15="http://schemas.microsoft.com/office/powerpoint/2012/main" userId="S-1-5-21-1721241593-170228758-6498272-2196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24A"/>
    <a:srgbClr val="7A2531"/>
    <a:srgbClr val="060202"/>
    <a:srgbClr val="008998"/>
    <a:srgbClr val="E55302"/>
    <a:srgbClr val="66C1CC"/>
    <a:srgbClr val="666666"/>
    <a:srgbClr val="0098AA"/>
    <a:srgbClr val="75DFEC"/>
    <a:srgbClr val="33A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045" dt="2021-02-25T12:38:37.345"/>
    <p1510:client id="{1599799C-F1EC-43B7-6E6B-ADE953FE596E}" v="978" dt="2021-01-29T01:40:00.886"/>
    <p1510:client id="{7E81AE9F-B0F0-0000-799A-169EED7E8043}" v="36" dt="2021-02-24T21:24:54.154"/>
    <p1510:client id="{9435DE9B-30B8-4C4C-8AEF-B904445F04CA}" v="63" dt="2021-01-28T20:20:53.949"/>
    <p1510:client id="{95BBFAC7-53AD-10FB-0E31-4F7CC97B34C3}" v="531" dt="2021-01-29T11:57:54.193"/>
    <p1510:client id="{E71887F8-7395-58D2-3E5B-FB9CF73FBB6A}" v="2214" dt="2021-01-29T02:42:47.704"/>
    <p1510:client id="{EBAEAE9F-8027-0000-A004-0E52489DC525}" v="1128" dt="2021-02-25T12:03:50.6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Énfasis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000" autoAdjust="0"/>
  </p:normalViewPr>
  <p:slideViewPr>
    <p:cSldViewPr snapToGrid="0"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er Gonzalez Bernardita (Codelco-Casa Matriz)" userId="S::bwebe001@codelco.cl::5126ee00-5c35-4242-8b65-48a3163fc252" providerId="AD" clId="Web-{EBAEAE9F-8027-0000-A004-0E52489DC525}"/>
    <pc:docChg chg="addSld delSld modSld">
      <pc:chgData name="Weber Gonzalez Bernardita (Codelco-Casa Matriz)" userId="S::bwebe001@codelco.cl::5126ee00-5c35-4242-8b65-48a3163fc252" providerId="AD" clId="Web-{EBAEAE9F-8027-0000-A004-0E52489DC525}" dt="2021-02-25T12:03:49.649" v="917" actId="20577"/>
      <pc:docMkLst>
        <pc:docMk/>
      </pc:docMkLst>
      <pc:sldChg chg="modSp">
        <pc:chgData name="Weber Gonzalez Bernardita (Codelco-Casa Matriz)" userId="S::bwebe001@codelco.cl::5126ee00-5c35-4242-8b65-48a3163fc252" providerId="AD" clId="Web-{EBAEAE9F-8027-0000-A004-0E52489DC525}" dt="2021-02-25T11:17:22.679" v="559" actId="20577"/>
        <pc:sldMkLst>
          <pc:docMk/>
          <pc:sldMk cId="3993359740" sldId="271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1:17:22.679" v="559" actId="20577"/>
          <ac:spMkLst>
            <pc:docMk/>
            <pc:sldMk cId="3993359740" sldId="271"/>
            <ac:spMk id="4" creationId="{4B47172D-78B7-47D1-9D15-BEF73F96E456}"/>
          </ac:spMkLst>
        </pc:spChg>
      </pc:sldChg>
      <pc:sldChg chg="delSp modSp">
        <pc:chgData name="Weber Gonzalez Bernardita (Codelco-Casa Matriz)" userId="S::bwebe001@codelco.cl::5126ee00-5c35-4242-8b65-48a3163fc252" providerId="AD" clId="Web-{EBAEAE9F-8027-0000-A004-0E52489DC525}" dt="2021-02-25T11:18:08.024" v="567" actId="1076"/>
        <pc:sldMkLst>
          <pc:docMk/>
          <pc:sldMk cId="891401048" sldId="309"/>
        </pc:sldMkLst>
        <pc:spChg chg="del">
          <ac:chgData name="Weber Gonzalez Bernardita (Codelco-Casa Matriz)" userId="S::bwebe001@codelco.cl::5126ee00-5c35-4242-8b65-48a3163fc252" providerId="AD" clId="Web-{EBAEAE9F-8027-0000-A004-0E52489DC525}" dt="2021-02-25T11:17:29.508" v="560"/>
          <ac:spMkLst>
            <pc:docMk/>
            <pc:sldMk cId="891401048" sldId="309"/>
            <ac:spMk id="34" creationId="{00000000-0000-0000-0000-000000000000}"/>
          </ac:spMkLst>
        </pc:spChg>
        <pc:spChg chg="mod">
          <ac:chgData name="Weber Gonzalez Bernardita (Codelco-Casa Matriz)" userId="S::bwebe001@codelco.cl::5126ee00-5c35-4242-8b65-48a3163fc252" providerId="AD" clId="Web-{EBAEAE9F-8027-0000-A004-0E52489DC525}" dt="2021-02-25T11:17:40.805" v="562" actId="1076"/>
          <ac:spMkLst>
            <pc:docMk/>
            <pc:sldMk cId="891401048" sldId="309"/>
            <ac:spMk id="45" creationId="{00000000-0000-0000-0000-000000000000}"/>
          </ac:spMkLst>
        </pc:spChg>
        <pc:spChg chg="mod">
          <ac:chgData name="Weber Gonzalez Bernardita (Codelco-Casa Matriz)" userId="S::bwebe001@codelco.cl::5126ee00-5c35-4242-8b65-48a3163fc252" providerId="AD" clId="Web-{EBAEAE9F-8027-0000-A004-0E52489DC525}" dt="2021-02-25T11:17:48.633" v="563" actId="1076"/>
          <ac:spMkLst>
            <pc:docMk/>
            <pc:sldMk cId="891401048" sldId="309"/>
            <ac:spMk id="47" creationId="{00000000-0000-0000-0000-000000000000}"/>
          </ac:spMkLst>
        </pc:spChg>
        <pc:spChg chg="mod">
          <ac:chgData name="Weber Gonzalez Bernardita (Codelco-Casa Matriz)" userId="S::bwebe001@codelco.cl::5126ee00-5c35-4242-8b65-48a3163fc252" providerId="AD" clId="Web-{EBAEAE9F-8027-0000-A004-0E52489DC525}" dt="2021-02-25T11:18:08.024" v="567" actId="1076"/>
          <ac:spMkLst>
            <pc:docMk/>
            <pc:sldMk cId="891401048" sldId="309"/>
            <ac:spMk id="48" creationId="{00000000-0000-0000-0000-000000000000}"/>
          </ac:spMkLst>
        </pc:spChg>
        <pc:grpChg chg="del">
          <ac:chgData name="Weber Gonzalez Bernardita (Codelco-Casa Matriz)" userId="S::bwebe001@codelco.cl::5126ee00-5c35-4242-8b65-48a3163fc252" providerId="AD" clId="Web-{EBAEAE9F-8027-0000-A004-0E52489DC525}" dt="2021-02-25T11:17:37.992" v="561"/>
          <ac:grpSpMkLst>
            <pc:docMk/>
            <pc:sldMk cId="891401048" sldId="309"/>
            <ac:grpSpMk id="15" creationId="{DFF05CEE-7CE0-4CA0-BC90-78B66F9F20DC}"/>
          </ac:grpSpMkLst>
        </pc:grpChg>
        <pc:grpChg chg="del">
          <ac:chgData name="Weber Gonzalez Bernardita (Codelco-Casa Matriz)" userId="S::bwebe001@codelco.cl::5126ee00-5c35-4242-8b65-48a3163fc252" providerId="AD" clId="Web-{EBAEAE9F-8027-0000-A004-0E52489DC525}" dt="2021-02-25T11:17:53.086" v="564"/>
          <ac:grpSpMkLst>
            <pc:docMk/>
            <pc:sldMk cId="891401048" sldId="309"/>
            <ac:grpSpMk id="16" creationId="{B8679DD5-4317-4294-88B8-F9BF85FD0240}"/>
          </ac:grpSpMkLst>
        </pc:grpChg>
        <pc:grpChg chg="del">
          <ac:chgData name="Weber Gonzalez Bernardita (Codelco-Casa Matriz)" userId="S::bwebe001@codelco.cl::5126ee00-5c35-4242-8b65-48a3163fc252" providerId="AD" clId="Web-{EBAEAE9F-8027-0000-A004-0E52489DC525}" dt="2021-02-25T11:17:58.852" v="565"/>
          <ac:grpSpMkLst>
            <pc:docMk/>
            <pc:sldMk cId="891401048" sldId="309"/>
            <ac:grpSpMk id="17" creationId="{1571104D-C2B2-40CB-8AC5-8951B636613A}"/>
          </ac:grpSpMkLst>
        </pc:grp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1:43:19.918" v="762" actId="20577"/>
        <pc:sldMkLst>
          <pc:docMk/>
          <pc:sldMk cId="1536135950" sldId="318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1:36:37.440" v="745" actId="1076"/>
          <ac:spMkLst>
            <pc:docMk/>
            <pc:sldMk cId="1536135950" sldId="318"/>
            <ac:spMk id="4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8:20.321" v="569"/>
          <ac:spMkLst>
            <pc:docMk/>
            <pc:sldMk cId="1536135950" sldId="318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8:25.040" v="571"/>
          <ac:spMkLst>
            <pc:docMk/>
            <pc:sldMk cId="1536135950" sldId="318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8:41.056" v="575"/>
          <ac:spMkLst>
            <pc:docMk/>
            <pc:sldMk cId="1536135950" sldId="318"/>
            <ac:spMk id="31" creationId="{00000000-0000-0000-0000-000000000000}"/>
          </ac:spMkLst>
        </pc:spChg>
        <pc:spChg chg="del mod">
          <ac:chgData name="Weber Gonzalez Bernardita (Codelco-Casa Matriz)" userId="S::bwebe001@codelco.cl::5126ee00-5c35-4242-8b65-48a3163fc252" providerId="AD" clId="Web-{EBAEAE9F-8027-0000-A004-0E52489DC525}" dt="2021-02-25T11:18:35.290" v="574"/>
          <ac:spMkLst>
            <pc:docMk/>
            <pc:sldMk cId="1536135950" sldId="318"/>
            <ac:spMk id="43" creationId="{00000000-0000-0000-0000-000000000000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1:18:27.650" v="572"/>
          <ac:spMkLst>
            <pc:docMk/>
            <pc:sldMk cId="1536135950" sldId="318"/>
            <ac:spMk id="420" creationId="{DA482580-DD4A-497A-8539-990782C9A390}"/>
          </ac:spMkLst>
        </pc:spChg>
        <pc:spChg chg="add mod">
          <ac:chgData name="Weber Gonzalez Bernardita (Codelco-Casa Matriz)" userId="S::bwebe001@codelco.cl::5126ee00-5c35-4242-8b65-48a3163fc252" providerId="AD" clId="Web-{EBAEAE9F-8027-0000-A004-0E52489DC525}" dt="2021-02-25T11:43:19.918" v="762" actId="20577"/>
          <ac:spMkLst>
            <pc:docMk/>
            <pc:sldMk cId="1536135950" sldId="318"/>
            <ac:spMk id="439" creationId="{E2C9852F-016A-4B4E-83CC-DE700FAA7272}"/>
          </ac:spMkLst>
        </pc:spChg>
        <pc:graphicFrameChg chg="mod modGraphic">
          <ac:chgData name="Weber Gonzalez Bernardita (Codelco-Casa Matriz)" userId="S::bwebe001@codelco.cl::5126ee00-5c35-4242-8b65-48a3163fc252" providerId="AD" clId="Web-{EBAEAE9F-8027-0000-A004-0E52489DC525}" dt="2021-02-25T11:43:07.246" v="750" actId="1076"/>
          <ac:graphicFrameMkLst>
            <pc:docMk/>
            <pc:sldMk cId="1536135950" sldId="318"/>
            <ac:graphicFrameMk id="3" creationId="{00000000-0000-0000-0000-000000000000}"/>
          </ac:graphicFrameMkLst>
        </pc:graphicFrameChg>
        <pc:cxnChg chg="del">
          <ac:chgData name="Weber Gonzalez Bernardita (Codelco-Casa Matriz)" userId="S::bwebe001@codelco.cl::5126ee00-5c35-4242-8b65-48a3163fc252" providerId="AD" clId="Web-{EBAEAE9F-8027-0000-A004-0E52489DC525}" dt="2021-02-25T11:18:22.837" v="570"/>
          <ac:cxnSpMkLst>
            <pc:docMk/>
            <pc:sldMk cId="1536135950" sldId="318"/>
            <ac:cxnSpMk id="38" creationId="{6296CC9E-F27A-4269-ABF6-CC10F9BA968A}"/>
          </ac:cxnSpMkLst>
        </pc:cxn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1:56:55.202" v="872"/>
        <pc:sldMkLst>
          <pc:docMk/>
          <pc:sldMk cId="3980510562" sldId="330"/>
        </pc:sldMkLst>
        <pc:spChg chg="del">
          <ac:chgData name="Weber Gonzalez Bernardita (Codelco-Casa Matriz)" userId="S::bwebe001@codelco.cl::5126ee00-5c35-4242-8b65-48a3163fc252" providerId="AD" clId="Web-{EBAEAE9F-8027-0000-A004-0E52489DC525}" dt="2021-02-25T11:21:34.357" v="613"/>
          <ac:spMkLst>
            <pc:docMk/>
            <pc:sldMk cId="3980510562" sldId="330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1:33.122" v="612"/>
          <ac:spMkLst>
            <pc:docMk/>
            <pc:sldMk cId="3980510562" sldId="330"/>
            <ac:spMk id="14" creationId="{40FEA31D-2ED1-46E9-BE06-F58517CA9EAB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1:28.919" v="609"/>
          <ac:spMkLst>
            <pc:docMk/>
            <pc:sldMk cId="3980510562" sldId="330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1:31.638" v="611"/>
          <ac:spMkLst>
            <pc:docMk/>
            <pc:sldMk cId="3980510562" sldId="330"/>
            <ac:spMk id="31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1:35.966" v="614"/>
          <ac:spMkLst>
            <pc:docMk/>
            <pc:sldMk cId="3980510562" sldId="330"/>
            <ac:spMk id="42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1:36.919" v="615"/>
          <ac:spMkLst>
            <pc:docMk/>
            <pc:sldMk cId="3980510562" sldId="330"/>
            <ac:spMk id="43" creationId="{00000000-0000-0000-0000-000000000000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1:21:30.576" v="610"/>
          <ac:spMkLst>
            <pc:docMk/>
            <pc:sldMk cId="3980510562" sldId="330"/>
            <ac:spMk id="56" creationId="{9BA8479D-1F6B-4926-B023-05EE3FD07FFA}"/>
          </ac:spMkLst>
        </pc:spChg>
        <pc:grpChg chg="del">
          <ac:chgData name="Weber Gonzalez Bernardita (Codelco-Casa Matriz)" userId="S::bwebe001@codelco.cl::5126ee00-5c35-4242-8b65-48a3163fc252" providerId="AD" clId="Web-{EBAEAE9F-8027-0000-A004-0E52489DC525}" dt="2021-02-25T10:37:26.016" v="22"/>
          <ac:grpSpMkLst>
            <pc:docMk/>
            <pc:sldMk cId="3980510562" sldId="330"/>
            <ac:grpSpMk id="18" creationId="{516708AC-EEEE-411E-B061-FA1E120CAD76}"/>
          </ac:grpSpMkLst>
        </pc:grpChg>
        <pc:graphicFrameChg chg="add mod modGraphic">
          <ac:chgData name="Weber Gonzalez Bernardita (Codelco-Casa Matriz)" userId="S::bwebe001@codelco.cl::5126ee00-5c35-4242-8b65-48a3163fc252" providerId="AD" clId="Web-{EBAEAE9F-8027-0000-A004-0E52489DC525}" dt="2021-02-25T11:35:27.157" v="744" actId="20577"/>
          <ac:graphicFrameMkLst>
            <pc:docMk/>
            <pc:sldMk cId="3980510562" sldId="330"/>
            <ac:graphicFrameMk id="2" creationId="{8C506264-C0D0-4052-A0D6-390D7824E61E}"/>
          </ac:graphicFrameMkLst>
        </pc:graphicFrameChg>
        <pc:graphicFrameChg chg="mod modGraphic">
          <ac:chgData name="Weber Gonzalez Bernardita (Codelco-Casa Matriz)" userId="S::bwebe001@codelco.cl::5126ee00-5c35-4242-8b65-48a3163fc252" providerId="AD" clId="Web-{EBAEAE9F-8027-0000-A004-0E52489DC525}" dt="2021-02-25T11:56:55.202" v="872"/>
          <ac:graphicFrameMkLst>
            <pc:docMk/>
            <pc:sldMk cId="3980510562" sldId="330"/>
            <ac:graphicFrameMk id="44" creationId="{00000000-0000-0000-0000-000000000000}"/>
          </ac:graphicFrameMkLst>
        </pc:graphicFrame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1:46:10.109" v="789" actId="1076"/>
        <pc:sldMkLst>
          <pc:docMk/>
          <pc:sldMk cId="849756555" sldId="331"/>
        </pc:sldMkLst>
        <pc:spChg chg="del">
          <ac:chgData name="Weber Gonzalez Bernardita (Codelco-Casa Matriz)" userId="S::bwebe001@codelco.cl::5126ee00-5c35-4242-8b65-48a3163fc252" providerId="AD" clId="Web-{EBAEAE9F-8027-0000-A004-0E52489DC525}" dt="2021-02-25T10:35:41.341" v="0"/>
          <ac:spMkLst>
            <pc:docMk/>
            <pc:sldMk cId="849756555" sldId="331"/>
            <ac:spMk id="2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0:35:49.998" v="5"/>
          <ac:spMkLst>
            <pc:docMk/>
            <pc:sldMk cId="849756555" sldId="331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0:35:43.373" v="2"/>
          <ac:spMkLst>
            <pc:docMk/>
            <pc:sldMk cId="849756555" sldId="331"/>
            <ac:spMk id="14" creationId="{40FEA31D-2ED1-46E9-BE06-F58517CA9EAB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8:55.275" v="578"/>
          <ac:spMkLst>
            <pc:docMk/>
            <pc:sldMk cId="849756555" sldId="331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03.182" v="580"/>
          <ac:spMkLst>
            <pc:docMk/>
            <pc:sldMk cId="849756555" sldId="331"/>
            <ac:spMk id="31" creationId="{00000000-0000-0000-0000-000000000000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1:18:57.572" v="579"/>
          <ac:spMkLst>
            <pc:docMk/>
            <pc:sldMk cId="849756555" sldId="331"/>
            <ac:spMk id="37" creationId="{0C8F7A3B-10EC-42E9-8066-B37FA12181E8}"/>
          </ac:spMkLst>
        </pc:spChg>
        <pc:spChg chg="del mod">
          <ac:chgData name="Weber Gonzalez Bernardita (Codelco-Casa Matriz)" userId="S::bwebe001@codelco.cl::5126ee00-5c35-4242-8b65-48a3163fc252" providerId="AD" clId="Web-{EBAEAE9F-8027-0000-A004-0E52489DC525}" dt="2021-02-25T10:35:48.091" v="4"/>
          <ac:spMkLst>
            <pc:docMk/>
            <pc:sldMk cId="849756555" sldId="331"/>
            <ac:spMk id="42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0:35:52.482" v="6"/>
          <ac:spMkLst>
            <pc:docMk/>
            <pc:sldMk cId="849756555" sldId="331"/>
            <ac:spMk id="43" creationId="{00000000-0000-0000-0000-000000000000}"/>
          </ac:spMkLst>
        </pc:spChg>
        <pc:grpChg chg="del">
          <ac:chgData name="Weber Gonzalez Bernardita (Codelco-Casa Matriz)" userId="S::bwebe001@codelco.cl::5126ee00-5c35-4242-8b65-48a3163fc252" providerId="AD" clId="Web-{EBAEAE9F-8027-0000-A004-0E52489DC525}" dt="2021-02-25T10:35:41.341" v="1"/>
          <ac:grpSpMkLst>
            <pc:docMk/>
            <pc:sldMk cId="849756555" sldId="331"/>
            <ac:grpSpMk id="18" creationId="{516708AC-EEEE-411E-B061-FA1E120CAD76}"/>
          </ac:grpSpMkLst>
        </pc:grpChg>
        <pc:graphicFrameChg chg="add mod modGraphic">
          <ac:chgData name="Weber Gonzalez Bernardita (Codelco-Casa Matriz)" userId="S::bwebe001@codelco.cl::5126ee00-5c35-4242-8b65-48a3163fc252" providerId="AD" clId="Web-{EBAEAE9F-8027-0000-A004-0E52489DC525}" dt="2021-02-25T11:46:10.109" v="789" actId="1076"/>
          <ac:graphicFrameMkLst>
            <pc:docMk/>
            <pc:sldMk cId="849756555" sldId="331"/>
            <ac:graphicFrameMk id="3" creationId="{E756FBFE-B057-400C-8E30-FDF0E260900C}"/>
          </ac:graphicFrameMkLst>
        </pc:graphicFrame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1:20:27.371" v="596"/>
        <pc:sldMkLst>
          <pc:docMk/>
          <pc:sldMk cId="2222904318" sldId="332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1:19:42.729" v="589" actId="1076"/>
          <ac:spMkLst>
            <pc:docMk/>
            <pc:sldMk cId="2222904318" sldId="332"/>
            <ac:spMk id="2" creationId="{00000000-0000-0000-0000-000000000000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1:19:39.573" v="588"/>
          <ac:spMkLst>
            <pc:docMk/>
            <pc:sldMk cId="2222904318" sldId="332"/>
            <ac:spMk id="5" creationId="{FDE64FD0-4D1F-418B-A29B-620CFD0244C2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25.151" v="584"/>
          <ac:spMkLst>
            <pc:docMk/>
            <pc:sldMk cId="2222904318" sldId="332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34.229" v="587"/>
          <ac:spMkLst>
            <pc:docMk/>
            <pc:sldMk cId="2222904318" sldId="332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31.838" v="586"/>
          <ac:spMkLst>
            <pc:docMk/>
            <pc:sldMk cId="2222904318" sldId="332"/>
            <ac:spMk id="31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27.729" v="585"/>
          <ac:spMkLst>
            <pc:docMk/>
            <pc:sldMk cId="2222904318" sldId="332"/>
            <ac:spMk id="43" creationId="{00000000-0000-0000-0000-000000000000}"/>
          </ac:spMkLst>
        </pc:spChg>
        <pc:graphicFrameChg chg="mod modGraphic">
          <ac:chgData name="Weber Gonzalez Bernardita (Codelco-Casa Matriz)" userId="S::bwebe001@codelco.cl::5126ee00-5c35-4242-8b65-48a3163fc252" providerId="AD" clId="Web-{EBAEAE9F-8027-0000-A004-0E52489DC525}" dt="2021-02-25T11:20:27.371" v="596"/>
          <ac:graphicFrameMkLst>
            <pc:docMk/>
            <pc:sldMk cId="2222904318" sldId="332"/>
            <ac:graphicFrameMk id="3" creationId="{00000000-0000-0000-0000-000000000000}"/>
          </ac:graphicFrameMkLst>
        </pc:graphicFrame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1:21:19.357" v="608"/>
        <pc:sldMkLst>
          <pc:docMk/>
          <pc:sldMk cId="3327206381" sldId="333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1:20:49.434" v="603" actId="1076"/>
          <ac:spMkLst>
            <pc:docMk/>
            <pc:sldMk cId="3327206381" sldId="333"/>
            <ac:spMk id="2" creationId="{00000000-0000-0000-0000-000000000000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1:20:39.793" v="598"/>
          <ac:spMkLst>
            <pc:docMk/>
            <pc:sldMk cId="3327206381" sldId="333"/>
            <ac:spMk id="5" creationId="{477F62F3-D541-4A03-8417-A9E5BD07F085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0:41.918" v="600"/>
          <ac:spMkLst>
            <pc:docMk/>
            <pc:sldMk cId="3327206381" sldId="333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0:38.199" v="597"/>
          <ac:spMkLst>
            <pc:docMk/>
            <pc:sldMk cId="3327206381" sldId="333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20:41.028" v="599"/>
          <ac:spMkLst>
            <pc:docMk/>
            <pc:sldMk cId="3327206381" sldId="333"/>
            <ac:spMk id="31" creationId="{00000000-0000-0000-0000-000000000000}"/>
          </ac:spMkLst>
        </pc:spChg>
        <pc:spChg chg="del mod">
          <ac:chgData name="Weber Gonzalez Bernardita (Codelco-Casa Matriz)" userId="S::bwebe001@codelco.cl::5126ee00-5c35-4242-8b65-48a3163fc252" providerId="AD" clId="Web-{EBAEAE9F-8027-0000-A004-0E52489DC525}" dt="2021-02-25T11:20:45.106" v="602"/>
          <ac:spMkLst>
            <pc:docMk/>
            <pc:sldMk cId="3327206381" sldId="333"/>
            <ac:spMk id="43" creationId="{00000000-0000-0000-0000-000000000000}"/>
          </ac:spMkLst>
        </pc:spChg>
        <pc:graphicFrameChg chg="mod modGraphic">
          <ac:chgData name="Weber Gonzalez Bernardita (Codelco-Casa Matriz)" userId="S::bwebe001@codelco.cl::5126ee00-5c35-4242-8b65-48a3163fc252" providerId="AD" clId="Web-{EBAEAE9F-8027-0000-A004-0E52489DC525}" dt="2021-02-25T11:21:19.357" v="608"/>
          <ac:graphicFrameMkLst>
            <pc:docMk/>
            <pc:sldMk cId="3327206381" sldId="333"/>
            <ac:graphicFrameMk id="3" creationId="{00000000-0000-0000-0000-000000000000}"/>
          </ac:graphicFrameMkLst>
        </pc:graphicFrameChg>
      </pc:sldChg>
      <pc:sldChg chg="addSp delSp modSp">
        <pc:chgData name="Weber Gonzalez Bernardita (Codelco-Casa Matriz)" userId="S::bwebe001@codelco.cl::5126ee00-5c35-4242-8b65-48a3163fc252" providerId="AD" clId="Web-{EBAEAE9F-8027-0000-A004-0E52489DC525}" dt="2021-02-25T12:03:20.976" v="916" actId="14100"/>
        <pc:sldMkLst>
          <pc:docMk/>
          <pc:sldMk cId="1014745964" sldId="334"/>
        </pc:sldMkLst>
        <pc:spChg chg="add del mod">
          <ac:chgData name="Weber Gonzalez Bernardita (Codelco-Casa Matriz)" userId="S::bwebe001@codelco.cl::5126ee00-5c35-4242-8b65-48a3163fc252" providerId="AD" clId="Web-{EBAEAE9F-8027-0000-A004-0E52489DC525}" dt="2021-02-25T10:38:21.673" v="34"/>
          <ac:spMkLst>
            <pc:docMk/>
            <pc:sldMk cId="1014745964" sldId="334"/>
            <ac:spMk id="14" creationId="{6CDFD234-54E9-4181-9E9E-8C4CFE7FF31C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0:37:48.641" v="26"/>
          <ac:spMkLst>
            <pc:docMk/>
            <pc:sldMk cId="1014745964" sldId="334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0:38:26.158" v="35"/>
          <ac:spMkLst>
            <pc:docMk/>
            <pc:sldMk cId="1014745964" sldId="334"/>
            <ac:spMk id="31" creationId="{00000000-0000-0000-0000-000000000000}"/>
          </ac:spMkLst>
        </pc:spChg>
        <pc:graphicFrameChg chg="add mod modGraphic">
          <ac:chgData name="Weber Gonzalez Bernardita (Codelco-Casa Matriz)" userId="S::bwebe001@codelco.cl::5126ee00-5c35-4242-8b65-48a3163fc252" providerId="AD" clId="Web-{EBAEAE9F-8027-0000-A004-0E52489DC525}" dt="2021-02-25T12:03:20.976" v="916" actId="14100"/>
          <ac:graphicFrameMkLst>
            <pc:docMk/>
            <pc:sldMk cId="1014745964" sldId="334"/>
            <ac:graphicFrameMk id="2" creationId="{38F58F21-8DFF-4F5D-9CD8-2F7B57AC6FE1}"/>
          </ac:graphicFrameMkLst>
        </pc:graphicFrameChg>
        <pc:graphicFrameChg chg="add mod modGraphic">
          <ac:chgData name="Weber Gonzalez Bernardita (Codelco-Casa Matriz)" userId="S::bwebe001@codelco.cl::5126ee00-5c35-4242-8b65-48a3163fc252" providerId="AD" clId="Web-{EBAEAE9F-8027-0000-A004-0E52489DC525}" dt="2021-02-25T11:51:45.679" v="825" actId="20577"/>
          <ac:graphicFrameMkLst>
            <pc:docMk/>
            <pc:sldMk cId="1014745964" sldId="334"/>
            <ac:graphicFrameMk id="57" creationId="{D0E55D32-A623-45DA-8A06-2DB82040531E}"/>
          </ac:graphicFrameMkLst>
        </pc:graphicFrameChg>
      </pc:sldChg>
      <pc:sldChg chg="addSp delSp modSp modNotes">
        <pc:chgData name="Weber Gonzalez Bernardita (Codelco-Casa Matriz)" userId="S::bwebe001@codelco.cl::5126ee00-5c35-4242-8b65-48a3163fc252" providerId="AD" clId="Web-{EBAEAE9F-8027-0000-A004-0E52489DC525}" dt="2021-02-25T12:03:49.649" v="917" actId="20577"/>
        <pc:sldMkLst>
          <pc:docMk/>
          <pc:sldMk cId="2890434275" sldId="335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2:03:49.649" v="917" actId="20577"/>
          <ac:spMkLst>
            <pc:docMk/>
            <pc:sldMk cId="2890434275" sldId="335"/>
            <ac:spMk id="29" creationId="{F574CD03-DEA9-420A-9A55-04D53A35E53E}"/>
          </ac:spMkLst>
        </pc:spChg>
        <pc:spChg chg="add del mod">
          <ac:chgData name="Weber Gonzalez Bernardita (Codelco-Casa Matriz)" userId="S::bwebe001@codelco.cl::5126ee00-5c35-4242-8b65-48a3163fc252" providerId="AD" clId="Web-{EBAEAE9F-8027-0000-A004-0E52489DC525}" dt="2021-02-25T12:02:09.506" v="897"/>
          <ac:spMkLst>
            <pc:docMk/>
            <pc:sldMk cId="2890434275" sldId="335"/>
            <ac:spMk id="394" creationId="{73F68D43-8EB7-4F08-ADF7-3E698A29AC25}"/>
          </ac:spMkLst>
        </pc:spChg>
        <pc:spChg chg="add mod">
          <ac:chgData name="Weber Gonzalez Bernardita (Codelco-Casa Matriz)" userId="S::bwebe001@codelco.cl::5126ee00-5c35-4242-8b65-48a3163fc252" providerId="AD" clId="Web-{EBAEAE9F-8027-0000-A004-0E52489DC525}" dt="2021-02-25T11:53:27.182" v="846" actId="20577"/>
          <ac:spMkLst>
            <pc:docMk/>
            <pc:sldMk cId="2890434275" sldId="335"/>
            <ac:spMk id="405" creationId="{6845C12B-169F-41A9-A2BC-CE17F6F94C7E}"/>
          </ac:spMkLst>
        </pc:spChg>
        <pc:graphicFrameChg chg="add del mod modGraphic">
          <ac:chgData name="Weber Gonzalez Bernardita (Codelco-Casa Matriz)" userId="S::bwebe001@codelco.cl::5126ee00-5c35-4242-8b65-48a3163fc252" providerId="AD" clId="Web-{EBAEAE9F-8027-0000-A004-0E52489DC525}" dt="2021-02-25T12:02:01.834" v="881"/>
          <ac:graphicFrameMkLst>
            <pc:docMk/>
            <pc:sldMk cId="2890434275" sldId="335"/>
            <ac:graphicFrameMk id="2" creationId="{C72180C9-7593-4803-AD2A-CC7FD76E8279}"/>
          </ac:graphicFrameMkLst>
        </pc:graphicFrameChg>
      </pc:sldChg>
      <pc:sldChg chg="addSp modSp add replId">
        <pc:chgData name="Weber Gonzalez Bernardita (Codelco-Casa Matriz)" userId="S::bwebe001@codelco.cl::5126ee00-5c35-4242-8b65-48a3163fc252" providerId="AD" clId="Web-{EBAEAE9F-8027-0000-A004-0E52489DC525}" dt="2021-02-25T11:26:43.270" v="740" actId="20577"/>
        <pc:sldMkLst>
          <pc:docMk/>
          <pc:sldMk cId="321743127" sldId="336"/>
        </pc:sldMkLst>
        <pc:spChg chg="add mod">
          <ac:chgData name="Weber Gonzalez Bernardita (Codelco-Casa Matriz)" userId="S::bwebe001@codelco.cl::5126ee00-5c35-4242-8b65-48a3163fc252" providerId="AD" clId="Web-{EBAEAE9F-8027-0000-A004-0E52489DC525}" dt="2021-02-25T11:23:46.282" v="652" actId="1076"/>
          <ac:spMkLst>
            <pc:docMk/>
            <pc:sldMk cId="321743127" sldId="336"/>
            <ac:spMk id="441" creationId="{8C846444-B2AE-40AC-8444-AC1C1338D3BE}"/>
          </ac:spMkLst>
        </pc:spChg>
        <pc:spChg chg="add mod">
          <ac:chgData name="Weber Gonzalez Bernardita (Codelco-Casa Matriz)" userId="S::bwebe001@codelco.cl::5126ee00-5c35-4242-8b65-48a3163fc252" providerId="AD" clId="Web-{EBAEAE9F-8027-0000-A004-0E52489DC525}" dt="2021-02-25T11:26:43.270" v="740" actId="20577"/>
          <ac:spMkLst>
            <pc:docMk/>
            <pc:sldMk cId="321743127" sldId="336"/>
            <ac:spMk id="443" creationId="{AFB7B2D1-64CB-49F7-AC24-47EDA83E31FA}"/>
          </ac:spMkLst>
        </pc:spChg>
        <pc:graphicFrameChg chg="add mod modGraphic">
          <ac:chgData name="Weber Gonzalez Bernardita (Codelco-Casa Matriz)" userId="S::bwebe001@codelco.cl::5126ee00-5c35-4242-8b65-48a3163fc252" providerId="AD" clId="Web-{EBAEAE9F-8027-0000-A004-0E52489DC525}" dt="2021-02-25T11:23:42.641" v="651" actId="1076"/>
          <ac:graphicFrameMkLst>
            <pc:docMk/>
            <pc:sldMk cId="321743127" sldId="336"/>
            <ac:graphicFrameMk id="2" creationId="{D688AE5C-2920-4D03-A52C-5546BC3B7814}"/>
          </ac:graphicFrameMkLst>
        </pc:graphicFrameChg>
      </pc:sldChg>
      <pc:sldChg chg="addSp delSp modSp add replId">
        <pc:chgData name="Weber Gonzalez Bernardita (Codelco-Casa Matriz)" userId="S::bwebe001@codelco.cl::5126ee00-5c35-4242-8b65-48a3163fc252" providerId="AD" clId="Web-{EBAEAE9F-8027-0000-A004-0E52489DC525}" dt="2021-02-25T11:58:44.033" v="879"/>
        <pc:sldMkLst>
          <pc:docMk/>
          <pc:sldMk cId="1983364689" sldId="337"/>
        </pc:sldMkLst>
        <pc:spChg chg="mod">
          <ac:chgData name="Weber Gonzalez Bernardita (Codelco-Casa Matriz)" userId="S::bwebe001@codelco.cl::5126ee00-5c35-4242-8b65-48a3163fc252" providerId="AD" clId="Web-{EBAEAE9F-8027-0000-A004-0E52489DC525}" dt="2021-02-25T11:25:20.112" v="672" actId="20577"/>
          <ac:spMkLst>
            <pc:docMk/>
            <pc:sldMk cId="1983364689" sldId="337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03:09.644" v="351"/>
          <ac:spMkLst>
            <pc:docMk/>
            <pc:sldMk cId="1983364689" sldId="337"/>
            <ac:spMk id="441" creationId="{8C846444-B2AE-40AC-8444-AC1C1338D3B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03:13.363" v="352"/>
          <ac:spMkLst>
            <pc:docMk/>
            <pc:sldMk cId="1983364689" sldId="337"/>
            <ac:spMk id="443" creationId="{AFB7B2D1-64CB-49F7-AC24-47EDA83E31FA}"/>
          </ac:spMkLst>
        </pc:spChg>
        <pc:graphicFrameChg chg="del">
          <ac:chgData name="Weber Gonzalez Bernardita (Codelco-Casa Matriz)" userId="S::bwebe001@codelco.cl::5126ee00-5c35-4242-8b65-48a3163fc252" providerId="AD" clId="Web-{EBAEAE9F-8027-0000-A004-0E52489DC525}" dt="2021-02-25T11:03:06.066" v="350"/>
          <ac:graphicFrameMkLst>
            <pc:docMk/>
            <pc:sldMk cId="1983364689" sldId="337"/>
            <ac:graphicFrameMk id="2" creationId="{D688AE5C-2920-4D03-A52C-5546BC3B7814}"/>
          </ac:graphicFrameMkLst>
        </pc:graphicFrameChg>
        <pc:graphicFrameChg chg="add del mod modGraphic">
          <ac:chgData name="Weber Gonzalez Bernardita (Codelco-Casa Matriz)" userId="S::bwebe001@codelco.cl::5126ee00-5c35-4242-8b65-48a3163fc252" providerId="AD" clId="Web-{EBAEAE9F-8027-0000-A004-0E52489DC525}" dt="2021-02-25T11:58:44.033" v="879"/>
          <ac:graphicFrameMkLst>
            <pc:docMk/>
            <pc:sldMk cId="1983364689" sldId="337"/>
            <ac:graphicFrameMk id="13" creationId="{A035CD69-499E-4182-9882-9D70424AFD28}"/>
          </ac:graphicFrameMkLst>
        </pc:graphicFrameChg>
      </pc:sldChg>
      <pc:sldChg chg="addSp delSp modSp add del replId">
        <pc:chgData name="Weber Gonzalez Bernardita (Codelco-Casa Matriz)" userId="S::bwebe001@codelco.cl::5126ee00-5c35-4242-8b65-48a3163fc252" providerId="AD" clId="Web-{EBAEAE9F-8027-0000-A004-0E52489DC525}" dt="2021-02-25T11:14:10.081" v="514"/>
        <pc:sldMkLst>
          <pc:docMk/>
          <pc:sldMk cId="682453213" sldId="338"/>
        </pc:sldMkLst>
        <pc:spChg chg="add mod">
          <ac:chgData name="Weber Gonzalez Bernardita (Codelco-Casa Matriz)" userId="S::bwebe001@codelco.cl::5126ee00-5c35-4242-8b65-48a3163fc252" providerId="AD" clId="Web-{EBAEAE9F-8027-0000-A004-0E52489DC525}" dt="2021-02-25T11:14:08.159" v="513"/>
          <ac:spMkLst>
            <pc:docMk/>
            <pc:sldMk cId="682453213" sldId="338"/>
            <ac:spMk id="8" creationId="{DB9CEA93-9EAE-4048-9841-478BF8811797}"/>
          </ac:spMkLst>
        </pc:spChg>
        <pc:spChg chg="del mod">
          <ac:chgData name="Weber Gonzalez Bernardita (Codelco-Casa Matriz)" userId="S::bwebe001@codelco.cl::5126ee00-5c35-4242-8b65-48a3163fc252" providerId="AD" clId="Web-{EBAEAE9F-8027-0000-A004-0E52489DC525}" dt="2021-02-25T11:14:08.159" v="513"/>
          <ac:spMkLst>
            <pc:docMk/>
            <pc:sldMk cId="682453213" sldId="338"/>
            <ac:spMk id="29" creationId="{F574CD03-DEA9-420A-9A55-04D53A35E53E}"/>
          </ac:spMkLst>
        </pc:spChg>
        <pc:graphicFrameChg chg="del">
          <ac:chgData name="Weber Gonzalez Bernardita (Codelco-Casa Matriz)" userId="S::bwebe001@codelco.cl::5126ee00-5c35-4242-8b65-48a3163fc252" providerId="AD" clId="Web-{EBAEAE9F-8027-0000-A004-0E52489DC525}" dt="2021-02-25T11:13:46.159" v="477"/>
          <ac:graphicFrameMkLst>
            <pc:docMk/>
            <pc:sldMk cId="682453213" sldId="338"/>
            <ac:graphicFrameMk id="13" creationId="{A035CD69-499E-4182-9882-9D70424AFD28}"/>
          </ac:graphicFrameMkLst>
        </pc:graphicFrameChg>
      </pc:sldChg>
      <pc:sldChg chg="addSp delSp modSp add del replId">
        <pc:chgData name="Weber Gonzalez Bernardita (Codelco-Casa Matriz)" userId="S::bwebe001@codelco.cl::5126ee00-5c35-4242-8b65-48a3163fc252" providerId="AD" clId="Web-{EBAEAE9F-8027-0000-A004-0E52489DC525}" dt="2021-02-25T11:48:06.315" v="790"/>
        <pc:sldMkLst>
          <pc:docMk/>
          <pc:sldMk cId="1407853509" sldId="338"/>
        </pc:sldMkLst>
        <pc:spChg chg="add del mod">
          <ac:chgData name="Weber Gonzalez Bernardita (Codelco-Casa Matriz)" userId="S::bwebe001@codelco.cl::5126ee00-5c35-4242-8b65-48a3163fc252" providerId="AD" clId="Web-{EBAEAE9F-8027-0000-A004-0E52489DC525}" dt="2021-02-25T11:19:09.854" v="582"/>
          <ac:spMkLst>
            <pc:docMk/>
            <pc:sldMk cId="1407853509" sldId="338"/>
            <ac:spMk id="7" creationId="{7A6FF68C-CF1D-4FB7-80E1-D017D8DACA6C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06.791" v="581"/>
          <ac:spMkLst>
            <pc:docMk/>
            <pc:sldMk cId="1407853509" sldId="338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EBAEAE9F-8027-0000-A004-0E52489DC525}" dt="2021-02-25T11:19:21.604" v="583"/>
          <ac:spMkLst>
            <pc:docMk/>
            <pc:sldMk cId="1407853509" sldId="338"/>
            <ac:spMk id="31" creationId="{00000000-0000-0000-0000-000000000000}"/>
          </ac:spMkLst>
        </pc:spChg>
      </pc:sldChg>
      <pc:sldChg chg="add replId">
        <pc:chgData name="Weber Gonzalez Bernardita (Codelco-Casa Matriz)" userId="S::bwebe001@codelco.cl::5126ee00-5c35-4242-8b65-48a3163fc252" providerId="AD" clId="Web-{EBAEAE9F-8027-0000-A004-0E52489DC525}" dt="2021-02-25T12:01:58.115" v="880"/>
        <pc:sldMkLst>
          <pc:docMk/>
          <pc:sldMk cId="3820584450" sldId="338"/>
        </pc:sldMkLst>
      </pc:sldChg>
    </pc:docChg>
  </pc:docChgLst>
  <pc:docChgLst>
    <pc:chgData name="Weber Gonzalez Bernardita (Codelco-Casa Matriz)" userId="S::bwebe001@codelco.cl::5126ee00-5c35-4242-8b65-48a3163fc252" providerId="AD" clId="Web-{7E81AE9F-B0F0-0000-799A-169EED7E8043}"/>
    <pc:docChg chg="addSld modSld">
      <pc:chgData name="Weber Gonzalez Bernardita (Codelco-Casa Matriz)" userId="S::bwebe001@codelco.cl::5126ee00-5c35-4242-8b65-48a3163fc252" providerId="AD" clId="Web-{7E81AE9F-B0F0-0000-799A-169EED7E8043}" dt="2021-02-24T21:24:53.466" v="19" actId="20577"/>
      <pc:docMkLst>
        <pc:docMk/>
      </pc:docMkLst>
      <pc:sldChg chg="delSp modSp add replId">
        <pc:chgData name="Weber Gonzalez Bernardita (Codelco-Casa Matriz)" userId="S::bwebe001@codelco.cl::5126ee00-5c35-4242-8b65-48a3163fc252" providerId="AD" clId="Web-{7E81AE9F-B0F0-0000-799A-169EED7E8043}" dt="2021-02-24T21:24:45.529" v="16"/>
        <pc:sldMkLst>
          <pc:docMk/>
          <pc:sldMk cId="1014745964" sldId="334"/>
        </pc:sldMkLst>
        <pc:spChg chg="del">
          <ac:chgData name="Weber Gonzalez Bernardita (Codelco-Casa Matriz)" userId="S::bwebe001@codelco.cl::5126ee00-5c35-4242-8b65-48a3163fc252" providerId="AD" clId="Web-{7E81AE9F-B0F0-0000-799A-169EED7E8043}" dt="2021-02-24T21:24:32.591" v="3"/>
          <ac:spMkLst>
            <pc:docMk/>
            <pc:sldMk cId="1014745964" sldId="334"/>
            <ac:spMk id="13" creationId="{5E999620-5D41-4DCB-80AA-0D49C5EAE800}"/>
          </ac:spMkLst>
        </pc:spChg>
        <pc:spChg chg="del">
          <ac:chgData name="Weber Gonzalez Bernardita (Codelco-Casa Matriz)" userId="S::bwebe001@codelco.cl::5126ee00-5c35-4242-8b65-48a3163fc252" providerId="AD" clId="Web-{7E81AE9F-B0F0-0000-799A-169EED7E8043}" dt="2021-02-24T21:24:33.716" v="4"/>
          <ac:spMkLst>
            <pc:docMk/>
            <pc:sldMk cId="1014745964" sldId="334"/>
            <ac:spMk id="14" creationId="{40FEA31D-2ED1-46E9-BE06-F58517CA9EAB}"/>
          </ac:spMkLst>
        </pc:spChg>
        <pc:spChg chg="mod">
          <ac:chgData name="Weber Gonzalez Bernardita (Codelco-Casa Matriz)" userId="S::bwebe001@codelco.cl::5126ee00-5c35-4242-8b65-48a3163fc252" providerId="AD" clId="Web-{7E81AE9F-B0F0-0000-799A-169EED7E8043}" dt="2021-02-24T21:24:40.232" v="14" actId="20577"/>
          <ac:spMkLst>
            <pc:docMk/>
            <pc:sldMk cId="1014745964" sldId="334"/>
            <ac:spMk id="29" creationId="{F574CD03-DEA9-420A-9A55-04D53A35E53E}"/>
          </ac:spMkLst>
        </pc:spChg>
        <pc:spChg chg="del">
          <ac:chgData name="Weber Gonzalez Bernardita (Codelco-Casa Matriz)" userId="S::bwebe001@codelco.cl::5126ee00-5c35-4242-8b65-48a3163fc252" providerId="AD" clId="Web-{7E81AE9F-B0F0-0000-799A-169EED7E8043}" dt="2021-02-24T21:24:44.060" v="15"/>
          <ac:spMkLst>
            <pc:docMk/>
            <pc:sldMk cId="1014745964" sldId="334"/>
            <ac:spMk id="42" creationId="{00000000-0000-0000-0000-000000000000}"/>
          </ac:spMkLst>
        </pc:spChg>
        <pc:spChg chg="del">
          <ac:chgData name="Weber Gonzalez Bernardita (Codelco-Casa Matriz)" userId="S::bwebe001@codelco.cl::5126ee00-5c35-4242-8b65-48a3163fc252" providerId="AD" clId="Web-{7E81AE9F-B0F0-0000-799A-169EED7E8043}" dt="2021-02-24T21:24:45.529" v="16"/>
          <ac:spMkLst>
            <pc:docMk/>
            <pc:sldMk cId="1014745964" sldId="334"/>
            <ac:spMk id="43" creationId="{00000000-0000-0000-0000-000000000000}"/>
          </ac:spMkLst>
        </pc:spChg>
        <pc:grpChg chg="del">
          <ac:chgData name="Weber Gonzalez Bernardita (Codelco-Casa Matriz)" userId="S::bwebe001@codelco.cl::5126ee00-5c35-4242-8b65-48a3163fc252" providerId="AD" clId="Web-{7E81AE9F-B0F0-0000-799A-169EED7E8043}" dt="2021-02-24T21:24:31.403" v="2"/>
          <ac:grpSpMkLst>
            <pc:docMk/>
            <pc:sldMk cId="1014745964" sldId="334"/>
            <ac:grpSpMk id="18" creationId="{516708AC-EEEE-411E-B061-FA1E120CAD76}"/>
          </ac:grpSpMkLst>
        </pc:grpChg>
        <pc:graphicFrameChg chg="del">
          <ac:chgData name="Weber Gonzalez Bernardita (Codelco-Casa Matriz)" userId="S::bwebe001@codelco.cl::5126ee00-5c35-4242-8b65-48a3163fc252" providerId="AD" clId="Web-{7E81AE9F-B0F0-0000-799A-169EED7E8043}" dt="2021-02-24T21:24:29.356" v="1"/>
          <ac:graphicFrameMkLst>
            <pc:docMk/>
            <pc:sldMk cId="1014745964" sldId="334"/>
            <ac:graphicFrameMk id="44" creationId="{00000000-0000-0000-0000-000000000000}"/>
          </ac:graphicFrameMkLst>
        </pc:graphicFrameChg>
      </pc:sldChg>
      <pc:sldChg chg="modSp add replId">
        <pc:chgData name="Weber Gonzalez Bernardita (Codelco-Casa Matriz)" userId="S::bwebe001@codelco.cl::5126ee00-5c35-4242-8b65-48a3163fc252" providerId="AD" clId="Web-{7E81AE9F-B0F0-0000-799A-169EED7E8043}" dt="2021-02-24T21:24:53.466" v="19" actId="20577"/>
        <pc:sldMkLst>
          <pc:docMk/>
          <pc:sldMk cId="2890434275" sldId="335"/>
        </pc:sldMkLst>
        <pc:spChg chg="mod">
          <ac:chgData name="Weber Gonzalez Bernardita (Codelco-Casa Matriz)" userId="S::bwebe001@codelco.cl::5126ee00-5c35-4242-8b65-48a3163fc252" providerId="AD" clId="Web-{7E81AE9F-B0F0-0000-799A-169EED7E8043}" dt="2021-02-24T21:24:53.466" v="19" actId="20577"/>
          <ac:spMkLst>
            <pc:docMk/>
            <pc:sldMk cId="2890434275" sldId="335"/>
            <ac:spMk id="29" creationId="{F574CD03-DEA9-420A-9A55-04D53A35E53E}"/>
          </ac:spMkLst>
        </pc:spChg>
      </pc:sldChg>
    </pc:docChg>
  </pc:docChgLst>
  <pc:docChgLst>
    <pc:chgData name="Veliz Martinez Vanessa (Codelco-Casa Matriz)" userId="S::vveli001@codelco.cl::a1b11a7b-a0b7-4839-b639-36f3487301e2" providerId="AD" clId="Web-{00000000-0000-0000-0000-000000000000}"/>
    <pc:docChg chg="addSld delSld modSld">
      <pc:chgData name="Veliz Martinez Vanessa (Codelco-Casa Matriz)" userId="S::vveli001@codelco.cl::a1b11a7b-a0b7-4839-b639-36f3487301e2" providerId="AD" clId="Web-{00000000-0000-0000-0000-000000000000}" dt="2021-02-25T12:38:37.345" v="502" actId="20577"/>
      <pc:docMkLst>
        <pc:docMk/>
      </pc:docMkLst>
      <pc:sldChg chg="addSp delSp modSp">
        <pc:chgData name="Veliz Martinez Vanessa (Codelco-Casa Matriz)" userId="S::vveli001@codelco.cl::a1b11a7b-a0b7-4839-b639-36f3487301e2" providerId="AD" clId="Web-{00000000-0000-0000-0000-000000000000}" dt="2021-02-25T12:38:37.345" v="502" actId="20577"/>
        <pc:sldMkLst>
          <pc:docMk/>
          <pc:sldMk cId="1983364689" sldId="337"/>
        </pc:sldMkLst>
        <pc:graphicFrameChg chg="add del mod modGraphic">
          <ac:chgData name="Veliz Martinez Vanessa (Codelco-Casa Matriz)" userId="S::vveli001@codelco.cl::a1b11a7b-a0b7-4839-b639-36f3487301e2" providerId="AD" clId="Web-{00000000-0000-0000-0000-000000000000}" dt="2021-02-25T12:21:02.067" v="2"/>
          <ac:graphicFrameMkLst>
            <pc:docMk/>
            <pc:sldMk cId="1983364689" sldId="337"/>
            <ac:graphicFrameMk id="2" creationId="{734F6BEF-19E5-4A16-A388-A41F9BFA0955}"/>
          </ac:graphicFrameMkLst>
        </pc:graphicFrameChg>
        <pc:graphicFrameChg chg="add del mod">
          <ac:chgData name="Veliz Martinez Vanessa (Codelco-Casa Matriz)" userId="S::vveli001@codelco.cl::a1b11a7b-a0b7-4839-b639-36f3487301e2" providerId="AD" clId="Web-{00000000-0000-0000-0000-000000000000}" dt="2021-02-25T12:22:05.928" v="6"/>
          <ac:graphicFrameMkLst>
            <pc:docMk/>
            <pc:sldMk cId="1983364689" sldId="337"/>
            <ac:graphicFrameMk id="25" creationId="{99452A4D-9823-48B6-AD17-84FE7261A293}"/>
          </ac:graphicFrameMkLst>
        </pc:graphicFrameChg>
        <pc:graphicFrameChg chg="add del mod modGraphic">
          <ac:chgData name="Veliz Martinez Vanessa (Codelco-Casa Matriz)" userId="S::vveli001@codelco.cl::a1b11a7b-a0b7-4839-b639-36f3487301e2" providerId="AD" clId="Web-{00000000-0000-0000-0000-000000000000}" dt="2021-02-25T12:22:44.663" v="9"/>
          <ac:graphicFrameMkLst>
            <pc:docMk/>
            <pc:sldMk cId="1983364689" sldId="337"/>
            <ac:graphicFrameMk id="59" creationId="{230BBC24-9134-4E42-B792-544F95CC24B9}"/>
          </ac:graphicFrameMkLst>
        </pc:graphicFrameChg>
        <pc:graphicFrameChg chg="add mod modGraphic">
          <ac:chgData name="Veliz Martinez Vanessa (Codelco-Casa Matriz)" userId="S::vveli001@codelco.cl::a1b11a7b-a0b7-4839-b639-36f3487301e2" providerId="AD" clId="Web-{00000000-0000-0000-0000-000000000000}" dt="2021-02-25T12:38:37.345" v="502" actId="20577"/>
          <ac:graphicFrameMkLst>
            <pc:docMk/>
            <pc:sldMk cId="1983364689" sldId="337"/>
            <ac:graphicFrameMk id="80" creationId="{97F95E92-C8A2-4CFF-90E8-1CF9CC531139}"/>
          </ac:graphicFrameMkLst>
        </pc:graphicFrameChg>
      </pc:sldChg>
      <pc:sldChg chg="modSp add del replId">
        <pc:chgData name="Veliz Martinez Vanessa (Codelco-Casa Matriz)" userId="S::vveli001@codelco.cl::a1b11a7b-a0b7-4839-b639-36f3487301e2" providerId="AD" clId="Web-{00000000-0000-0000-0000-000000000000}" dt="2021-02-25T12:34:02.932" v="294"/>
        <pc:sldMkLst>
          <pc:docMk/>
          <pc:sldMk cId="4109211937" sldId="339"/>
        </pc:sldMkLst>
        <pc:graphicFrameChg chg="modGraphic">
          <ac:chgData name="Veliz Martinez Vanessa (Codelco-Casa Matriz)" userId="S::vveli001@codelco.cl::a1b11a7b-a0b7-4839-b639-36f3487301e2" providerId="AD" clId="Web-{00000000-0000-0000-0000-000000000000}" dt="2021-02-25T12:34:00.072" v="293" actId="20577"/>
          <ac:graphicFrameMkLst>
            <pc:docMk/>
            <pc:sldMk cId="4109211937" sldId="339"/>
            <ac:graphicFrameMk id="2" creationId="{D688AE5C-2920-4D03-A52C-5546BC3B7814}"/>
          </ac:graphicFrameMkLst>
        </pc:graphicFrameChg>
      </pc:sldChg>
    </pc:docChg>
  </pc:docChgLst>
  <pc:docChgLst>
    <pc:chgData name="Haro Opazo Ignacio (Codelco-Casa Matriz)" userId="S::iharo001@codelco.cl::9f011f5b-c662-48e5-b987-f7b635fc869e" providerId="AD" clId="Web-{00000000-0000-0000-0000-000000000000}"/>
    <pc:docChg chg="modSld">
      <pc:chgData name="Haro Opazo Ignacio (Codelco-Casa Matriz)" userId="S::iharo001@codelco.cl::9f011f5b-c662-48e5-b987-f7b635fc869e" providerId="AD" clId="Web-{00000000-0000-0000-0000-000000000000}" dt="2021-02-25T12:12:04.217" v="562" actId="20577"/>
      <pc:docMkLst>
        <pc:docMk/>
      </pc:docMkLst>
      <pc:sldChg chg="addSp delSp modSp">
        <pc:chgData name="Haro Opazo Ignacio (Codelco-Casa Matriz)" userId="S::iharo001@codelco.cl::9f011f5b-c662-48e5-b987-f7b635fc869e" providerId="AD" clId="Web-{00000000-0000-0000-0000-000000000000}" dt="2021-02-25T12:12:04.217" v="562" actId="20577"/>
        <pc:sldMkLst>
          <pc:docMk/>
          <pc:sldMk cId="849756555" sldId="331"/>
        </pc:sldMkLst>
        <pc:spChg chg="add mod">
          <ac:chgData name="Haro Opazo Ignacio (Codelco-Casa Matriz)" userId="S::iharo001@codelco.cl::9f011f5b-c662-48e5-b987-f7b635fc869e" providerId="AD" clId="Web-{00000000-0000-0000-0000-000000000000}" dt="2021-02-25T12:12:04.217" v="562" actId="20577"/>
          <ac:spMkLst>
            <pc:docMk/>
            <pc:sldMk cId="849756555" sldId="331"/>
            <ac:spMk id="8" creationId="{DDE91CBD-34AB-4A89-9585-9F0B572C0C74}"/>
          </ac:spMkLst>
        </pc:spChg>
        <pc:graphicFrameChg chg="mod modGraphic">
          <ac:chgData name="Haro Opazo Ignacio (Codelco-Casa Matriz)" userId="S::iharo001@codelco.cl::9f011f5b-c662-48e5-b987-f7b635fc869e" providerId="AD" clId="Web-{00000000-0000-0000-0000-000000000000}" dt="2021-02-25T12:11:27.778" v="530" actId="1076"/>
          <ac:graphicFrameMkLst>
            <pc:docMk/>
            <pc:sldMk cId="849756555" sldId="331"/>
            <ac:graphicFrameMk id="4" creationId="{00000000-0000-0000-0000-000000000000}"/>
          </ac:graphicFrameMkLst>
        </pc:graphicFrameChg>
        <pc:graphicFrameChg chg="add del mod modGraphic">
          <ac:chgData name="Haro Opazo Ignacio (Codelco-Casa Matriz)" userId="S::iharo001@codelco.cl::9f011f5b-c662-48e5-b987-f7b635fc869e" providerId="AD" clId="Web-{00000000-0000-0000-0000-000000000000}" dt="2021-02-25T11:40:16.529" v="91"/>
          <ac:graphicFrameMkLst>
            <pc:docMk/>
            <pc:sldMk cId="849756555" sldId="331"/>
            <ac:graphicFrameMk id="7" creationId="{B8B130C7-D594-48CE-9ECD-829A985A99AB}"/>
          </ac:graphicFrameMkLst>
        </pc:graphicFrameChg>
        <pc:graphicFrameChg chg="add del mod modGraphic">
          <ac:chgData name="Haro Opazo Ignacio (Codelco-Casa Matriz)" userId="S::iharo001@codelco.cl::9f011f5b-c662-48e5-b987-f7b635fc869e" providerId="AD" clId="Web-{00000000-0000-0000-0000-000000000000}" dt="2021-02-25T11:40:25.342" v="95"/>
          <ac:graphicFrameMkLst>
            <pc:docMk/>
            <pc:sldMk cId="849756555" sldId="331"/>
            <ac:graphicFrameMk id="9" creationId="{15D20361-1BD3-4BC0-B82A-F41359147133}"/>
          </ac:graphicFrameMkLst>
        </pc:graphicFrameChg>
        <pc:graphicFrameChg chg="add del mod">
          <ac:chgData name="Haro Opazo Ignacio (Codelco-Casa Matriz)" userId="S::iharo001@codelco.cl::9f011f5b-c662-48e5-b987-f7b635fc869e" providerId="AD" clId="Web-{00000000-0000-0000-0000-000000000000}" dt="2021-02-25T11:40:53.124" v="97"/>
          <ac:graphicFrameMkLst>
            <pc:docMk/>
            <pc:sldMk cId="849756555" sldId="331"/>
            <ac:graphicFrameMk id="17" creationId="{890ADF12-5FB9-460A-B4AF-85BB07F48083}"/>
          </ac:graphicFrameMkLst>
        </pc:graphicFrameChg>
        <pc:graphicFrameChg chg="add del mod modGraphic">
          <ac:chgData name="Haro Opazo Ignacio (Codelco-Casa Matriz)" userId="S::iharo001@codelco.cl::9f011f5b-c662-48e5-b987-f7b635fc869e" providerId="AD" clId="Web-{00000000-0000-0000-0000-000000000000}" dt="2021-02-25T11:58:19.944" v="192"/>
          <ac:graphicFrameMkLst>
            <pc:docMk/>
            <pc:sldMk cId="849756555" sldId="331"/>
            <ac:graphicFrameMk id="19" creationId="{AC0AD92E-3618-4BBB-8E04-9BFC65064163}"/>
          </ac:graphicFrameMkLst>
        </pc:graphicFrameChg>
        <pc:graphicFrameChg chg="add mod modGraphic">
          <ac:chgData name="Haro Opazo Ignacio (Codelco-Casa Matriz)" userId="S::iharo001@codelco.cl::9f011f5b-c662-48e5-b987-f7b635fc869e" providerId="AD" clId="Web-{00000000-0000-0000-0000-000000000000}" dt="2021-02-25T11:59:11.242" v="513" actId="1076"/>
          <ac:graphicFrameMkLst>
            <pc:docMk/>
            <pc:sldMk cId="849756555" sldId="331"/>
            <ac:graphicFrameMk id="41" creationId="{987EDB24-C650-40F4-9A80-CAA87358A9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6AE85-EC6B-FA46-A536-3880D224E2C7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5964-3198-054B-A7D4-01D2F9A8F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05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ABF21-B12F-2A40-863B-327E430D26D1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8B6B-3DEB-3E46-AC6C-D8E04D3D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898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ptura de pantalla, tabla&#10;&#10;Descripción generada automáticamente">
            <a:extLst>
              <a:ext uri="{FF2B5EF4-FFF2-40B4-BE49-F238E27FC236}">
                <a16:creationId xmlns="" xmlns:a16="http://schemas.microsoft.com/office/drawing/2014/main" id="{EA4783D8-75AC-478C-B2AA-C6B12532F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9142095" cy="5143500"/>
          </a:xfrm>
          <a:prstGeom prst="rect">
            <a:avLst/>
          </a:prstGeom>
        </p:spPr>
      </p:pic>
      <p:sp>
        <p:nvSpPr>
          <p:cNvPr id="11" name="Marcador de título 1">
            <a:extLst>
              <a:ext uri="{FF2B5EF4-FFF2-40B4-BE49-F238E27FC236}">
                <a16:creationId xmlns="" xmlns:a16="http://schemas.microsoft.com/office/drawing/2014/main" id="{791F4EE8-ABA1-4F85-BC7A-35A1B773E0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622" y="3755604"/>
            <a:ext cx="4512089" cy="615288"/>
          </a:xfrm>
          <a:prstGeom prst="rect">
            <a:avLst/>
          </a:prstGeom>
        </p:spPr>
        <p:txBody>
          <a:bodyPr vert="horz" lIns="0" tIns="0" rIns="91440" bIns="0" rtlCol="0" anchor="ctr">
            <a:noAutofit/>
          </a:bodyPr>
          <a:lstStyle>
            <a:lvl1pPr>
              <a:defRPr sz="4350" cap="none"/>
            </a:lvl1pPr>
          </a:lstStyle>
          <a:p>
            <a:r>
              <a:rPr lang="es-ES_tradnl"/>
              <a:t>Título en esta zona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98BD6CC-1D74-48DD-9DEE-5C0144916B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225" y="4189315"/>
            <a:ext cx="4513263" cy="401638"/>
          </a:xfrm>
        </p:spPr>
        <p:txBody>
          <a:bodyPr>
            <a:noAutofit/>
          </a:bodyPr>
          <a:lstStyle>
            <a:lvl1pPr marL="0" indent="0">
              <a:buNone/>
              <a:defRPr sz="263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 en esta zona </a:t>
            </a:r>
            <a:endParaRPr lang="es-CL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C6CAF2B2-6A61-4BDB-8882-53D36342F5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448" y="4509739"/>
            <a:ext cx="4513263" cy="401638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Fecha/mes/año</a:t>
            </a:r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AFDD3D3D-048D-4781-8FA1-24E75C021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00" y="3396358"/>
            <a:ext cx="2819342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Imagen que contiene alimentos&#10;&#10;Descripción generada automáticamente">
            <a:extLst>
              <a:ext uri="{FF2B5EF4-FFF2-40B4-BE49-F238E27FC236}">
                <a16:creationId xmlns="" xmlns:a16="http://schemas.microsoft.com/office/drawing/2014/main" id="{322CFD26-02D2-4159-A811-AE4D5E5EEC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383" y="964871"/>
            <a:ext cx="3845549" cy="731448"/>
          </a:xfrm>
          <a:prstGeom prst="rect">
            <a:avLst/>
          </a:prstGeom>
        </p:spPr>
      </p:pic>
      <p:pic>
        <p:nvPicPr>
          <p:cNvPr id="25" name="Imagen 24" descr="Imagen que contiene alimentos&#10;&#10;Descripción generada automáticamente">
            <a:extLst>
              <a:ext uri="{FF2B5EF4-FFF2-40B4-BE49-F238E27FC236}">
                <a16:creationId xmlns="" xmlns:a16="http://schemas.microsoft.com/office/drawing/2014/main" id="{AF552CCA-714E-4CD0-9F08-916AC5B5B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4668" y="964871"/>
            <a:ext cx="3845549" cy="731448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F4AA3BC8-5924-488F-9B07-87CE9AEDC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605" y="221342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 a dos colores</a:t>
            </a:r>
            <a:endParaRPr lang="es-CL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3221E2D1-3C8A-46AD-9F28-EC9BC5F88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0798" y="4020763"/>
            <a:ext cx="3475948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Ejemplo de bajada sobre contenido gráfico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1481BDB-C22D-4CDB-BC55-531BED0431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604" y="532610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color</a:t>
            </a:r>
            <a:endParaRPr lang="es-CL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6CC2E961-1E3E-49BD-A825-F8B35BD2B6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6052" y="1195487"/>
            <a:ext cx="1990859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PARA GRÁFICO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="" xmlns:a16="http://schemas.microsoft.com/office/drawing/2014/main" id="{1B21C20E-09AC-4D52-A81B-05C3CEF59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8971" y="1195487"/>
            <a:ext cx="1990859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PARA GRÁFICO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="" xmlns:a16="http://schemas.microsoft.com/office/drawing/2014/main" id="{14CE219C-022D-4BB5-ACA2-F8169AEADE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0798" y="3792560"/>
            <a:ext cx="3475948" cy="33074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rgbClr val="666666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EN ALTA PARA CONTENIDO REFERIDO DE GRÁFICO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="" xmlns:a16="http://schemas.microsoft.com/office/drawing/2014/main" id="{82C46E28-1816-42F5-B249-DD14CEFBF4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9113" y="4020763"/>
            <a:ext cx="3475948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Ejemplo de bajada sobre contenido gráfico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="" xmlns:a16="http://schemas.microsoft.com/office/drawing/2014/main" id="{A2153721-FA94-41D5-83E6-A0F03FE39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9113" y="3792560"/>
            <a:ext cx="3475948" cy="33074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rgbClr val="666666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EN ALTA PARA CONTENIDO REFERIDO DE GRÁFICO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13DE0897-BE4E-4DF6-99E1-72EAE30AA5F4}"/>
              </a:ext>
            </a:extLst>
          </p:cNvPr>
          <p:cNvCxnSpPr/>
          <p:nvPr userDrawn="1"/>
        </p:nvCxnSpPr>
        <p:spPr>
          <a:xfrm>
            <a:off x="4572000" y="1214846"/>
            <a:ext cx="0" cy="25472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15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18">
          <p15:clr>
            <a:srgbClr val="FBAE40"/>
          </p15:clr>
        </p15:guide>
        <p15:guide id="4" orient="horz" pos="78">
          <p15:clr>
            <a:srgbClr val="FBAE40"/>
          </p15:clr>
        </p15:guide>
        <p15:guide id="5" orient="horz" pos="2913">
          <p15:clr>
            <a:srgbClr val="FBAE40"/>
          </p15:clr>
        </p15:guide>
        <p15:guide id="6" pos="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F4AA3BC8-5924-488F-9B07-87CE9AEDC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605" y="221342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 a dos colores</a:t>
            </a:r>
            <a:endParaRPr lang="es-CL"/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1481BDB-C22D-4CDB-BC55-531BED0431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18116" y="221342"/>
            <a:ext cx="1874122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color</a:t>
            </a:r>
            <a:endParaRPr lang="es-CL"/>
          </a:p>
        </p:txBody>
      </p:sp>
      <p:sp>
        <p:nvSpPr>
          <p:cNvPr id="13" name="Marcador de texto 2">
            <a:extLst>
              <a:ext uri="{FF2B5EF4-FFF2-40B4-BE49-F238E27FC236}">
                <a16:creationId xmlns="" xmlns:a16="http://schemas.microsoft.com/office/drawing/2014/main" id="{F8A0F55A-2DF0-460B-BBD1-59E6A60336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605" y="627286"/>
            <a:ext cx="3475948" cy="33074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 en minúscula</a:t>
            </a:r>
          </a:p>
        </p:txBody>
      </p:sp>
    </p:spTree>
    <p:extLst>
      <p:ext uri="{BB962C8B-B14F-4D97-AF65-F5344CB8AC3E}">
        <p14:creationId xmlns:p14="http://schemas.microsoft.com/office/powerpoint/2010/main" val="28401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18">
          <p15:clr>
            <a:srgbClr val="FBAE40"/>
          </p15:clr>
        </p15:guide>
        <p15:guide id="4" orient="horz" pos="78">
          <p15:clr>
            <a:srgbClr val="FBAE40"/>
          </p15:clr>
        </p15:guide>
        <p15:guide id="5" orient="horz" pos="2913">
          <p15:clr>
            <a:srgbClr val="FBAE40"/>
          </p15:clr>
        </p15:guide>
        <p15:guide id="6" pos="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, pájaro&#10;&#10;Descripción generada automáticamente">
            <a:extLst>
              <a:ext uri="{FF2B5EF4-FFF2-40B4-BE49-F238E27FC236}">
                <a16:creationId xmlns="" xmlns:a16="http://schemas.microsoft.com/office/drawing/2014/main" id="{4E4DA74E-299F-4AB9-8182-276EFC6443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" y="0"/>
            <a:ext cx="9143809" cy="51435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3F7C8CCE-B384-41FA-8DB7-E373470733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2713" y="2113873"/>
            <a:ext cx="3327432" cy="1880953"/>
          </a:xfrm>
        </p:spPr>
        <p:txBody>
          <a:bodyPr>
            <a:normAutofit/>
          </a:bodyPr>
          <a:lstStyle>
            <a:lvl1pPr marL="0" indent="0">
              <a:lnSpc>
                <a:spcPct val="60000"/>
              </a:lnSpc>
              <a:buNone/>
              <a:defRPr sz="37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capítulos en esta zona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60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, reloj&#10;&#10;Descripción generada automáticamente">
            <a:extLst>
              <a:ext uri="{FF2B5EF4-FFF2-40B4-BE49-F238E27FC236}">
                <a16:creationId xmlns="" xmlns:a16="http://schemas.microsoft.com/office/drawing/2014/main" id="{889B2BA4-251F-4E9F-81B8-20DE0F6F6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707"/>
          <a:stretch/>
        </p:blipFill>
        <p:spPr>
          <a:xfrm>
            <a:off x="952" y="0"/>
            <a:ext cx="9142095" cy="474709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A7E24A9-9F69-484B-99D4-F5DDD0E46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2022577"/>
            <a:ext cx="3630613" cy="636317"/>
          </a:xfrm>
        </p:spPr>
        <p:txBody>
          <a:bodyPr>
            <a:normAutofit/>
          </a:bodyPr>
          <a:lstStyle>
            <a:lvl1pPr marL="0" indent="0">
              <a:buNone/>
              <a:defRPr sz="375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Títulos capítulos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="" xmlns:a16="http://schemas.microsoft.com/office/drawing/2014/main" id="{96C7CAF4-8D7E-4C9A-AB72-3371A8E0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2351240"/>
            <a:ext cx="3630613" cy="636317"/>
          </a:xfrm>
        </p:spPr>
        <p:txBody>
          <a:bodyPr>
            <a:normAutofit/>
          </a:bodyPr>
          <a:lstStyle>
            <a:lvl1pPr marL="0" indent="0">
              <a:buNone/>
              <a:defRPr sz="375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en esta zona</a:t>
            </a:r>
          </a:p>
        </p:txBody>
      </p:sp>
    </p:spTree>
    <p:extLst>
      <p:ext uri="{BB962C8B-B14F-4D97-AF65-F5344CB8AC3E}">
        <p14:creationId xmlns:p14="http://schemas.microsoft.com/office/powerpoint/2010/main" val="424978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pájaro&#10;&#10;Descripción generada automáticamente">
            <a:extLst>
              <a:ext uri="{FF2B5EF4-FFF2-40B4-BE49-F238E27FC236}">
                <a16:creationId xmlns="" xmlns:a16="http://schemas.microsoft.com/office/drawing/2014/main" id="{AF792B5A-5B67-476A-BCB5-27BDF98C9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" y="0"/>
            <a:ext cx="9143809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CA9FA5D-07E6-41CD-989C-082BEE150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54"/>
          <a:stretch/>
        </p:blipFill>
        <p:spPr>
          <a:xfrm>
            <a:off x="4572000" y="2067022"/>
            <a:ext cx="4316579" cy="2567245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CDD3C822-FEA4-4F66-9400-291582228C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677" y="2146876"/>
            <a:ext cx="3657600" cy="965976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37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Títulos capítulos en esta zona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040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, pájaro&#10;&#10;Descripción generada automáticamente">
            <a:extLst>
              <a:ext uri="{FF2B5EF4-FFF2-40B4-BE49-F238E27FC236}">
                <a16:creationId xmlns="" xmlns:a16="http://schemas.microsoft.com/office/drawing/2014/main" id="{E2251A91-8440-4B46-94A9-2EA8C215B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" y="0"/>
            <a:ext cx="9143809" cy="51435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9D5C090-DA6F-4BBF-A847-D32540F2B6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8260" y="836613"/>
            <a:ext cx="2055711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</a:t>
            </a:r>
            <a:endParaRPr lang="es-CL"/>
          </a:p>
        </p:txBody>
      </p:sp>
      <p:sp>
        <p:nvSpPr>
          <p:cNvPr id="8" name="Marcador de texto 2">
            <a:extLst>
              <a:ext uri="{FF2B5EF4-FFF2-40B4-BE49-F238E27FC236}">
                <a16:creationId xmlns="" xmlns:a16="http://schemas.microsoft.com/office/drawing/2014/main" id="{377F51B7-B026-4856-B71A-4186105F7C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259" y="1326205"/>
            <a:ext cx="4014209" cy="1598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 sz="1500"/>
              <a:t>Zona de textos generales, sobre recuadro</a:t>
            </a:r>
          </a:p>
          <a:p>
            <a:pPr lvl="0"/>
            <a:r>
              <a:rPr lang="es-ES" sz="1500"/>
              <a:t>Zona de textos generales, sobre recuadro</a:t>
            </a:r>
          </a:p>
          <a:p>
            <a:pPr lvl="0"/>
            <a:r>
              <a:rPr lang="es-ES" sz="1500"/>
              <a:t>Abajo uso de tablas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4991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dibujo, pájaro&#10;&#10;Descripción generada automáticamente">
            <a:extLst>
              <a:ext uri="{FF2B5EF4-FFF2-40B4-BE49-F238E27FC236}">
                <a16:creationId xmlns="" xmlns:a16="http://schemas.microsoft.com/office/drawing/2014/main" id="{5EBF9291-3FEC-4343-9A84-87A301B43D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809" cy="4652387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9D5C090-DA6F-4BBF-A847-D32540F2B6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5545" y="836613"/>
            <a:ext cx="2055711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</a:t>
            </a:r>
            <a:endParaRPr lang="es-CL"/>
          </a:p>
        </p:txBody>
      </p:sp>
      <p:sp>
        <p:nvSpPr>
          <p:cNvPr id="8" name="Marcador de texto 2">
            <a:extLst>
              <a:ext uri="{FF2B5EF4-FFF2-40B4-BE49-F238E27FC236}">
                <a16:creationId xmlns="" xmlns:a16="http://schemas.microsoft.com/office/drawing/2014/main" id="{377F51B7-B026-4856-B71A-4186105F7C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5545" y="1316477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06B102A4-2F34-4AE3-B099-6E2E68F1A0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5545" y="1481847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ECE34D2F-6D96-49DA-9246-60FFA099E4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5545" y="1883923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E587226F-FCFD-46DA-8FEA-B83BA37033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5545" y="2049293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175B4B12-5C97-4B31-B29C-C60867FD91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5545" y="2548645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="" xmlns:a16="http://schemas.microsoft.com/office/drawing/2014/main" id="{54C4F624-885C-4B5E-8F54-1289ED9969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95545" y="2714015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="" xmlns:a16="http://schemas.microsoft.com/office/drawing/2014/main" id="{8D9F6D72-2A12-4715-8485-F665495BE9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545" y="3213367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="" xmlns:a16="http://schemas.microsoft.com/office/drawing/2014/main" id="{EFEEF1F8-5974-43D3-B6F4-8FC103312A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5545" y="3378737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</p:spTree>
    <p:extLst>
      <p:ext uri="{BB962C8B-B14F-4D97-AF65-F5344CB8AC3E}">
        <p14:creationId xmlns:p14="http://schemas.microsoft.com/office/powerpoint/2010/main" val="77684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9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bujo, pájaro&#10;&#10;Descripción generada automáticamente">
            <a:extLst>
              <a:ext uri="{FF2B5EF4-FFF2-40B4-BE49-F238E27FC236}">
                <a16:creationId xmlns="" xmlns:a16="http://schemas.microsoft.com/office/drawing/2014/main" id="{1F7A3C64-ECBF-4789-AC47-F71E1DAA1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" y="0"/>
            <a:ext cx="9143809" cy="51435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9D5C090-DA6F-4BBF-A847-D32540F2B6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187" y="2639453"/>
            <a:ext cx="2055711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</a:t>
            </a:r>
            <a:endParaRPr lang="es-CL"/>
          </a:p>
        </p:txBody>
      </p:sp>
      <p:sp>
        <p:nvSpPr>
          <p:cNvPr id="8" name="Marcador de texto 2">
            <a:extLst>
              <a:ext uri="{FF2B5EF4-FFF2-40B4-BE49-F238E27FC236}">
                <a16:creationId xmlns="" xmlns:a16="http://schemas.microsoft.com/office/drawing/2014/main" id="{377F51B7-B026-4856-B71A-4186105F7C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187" y="3213367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06B102A4-2F34-4AE3-B099-6E2E68F1A0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187" y="3378737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8CC863C1-9C68-47E1-9E20-43DA6D358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3187" y="3632051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9865B9B9-5014-456E-A098-139960D736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3186" y="3888813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="" xmlns:a16="http://schemas.microsoft.com/office/drawing/2014/main" id="{6CFD303F-AFDC-4BB3-95A7-6E27177977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3187" y="4134461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</p:spTree>
    <p:extLst>
      <p:ext uri="{BB962C8B-B14F-4D97-AF65-F5344CB8AC3E}">
        <p14:creationId xmlns:p14="http://schemas.microsoft.com/office/powerpoint/2010/main" val="3707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973">
          <p15:clr>
            <a:srgbClr val="FBAE40"/>
          </p15:clr>
        </p15:guide>
        <p15:guide id="4" orient="horz" pos="150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F4AA3BC8-5924-488F-9B07-87CE9AEDC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0094" y="836613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 a dos colores</a:t>
            </a:r>
            <a:endParaRPr lang="es-CL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6CC2E961-1E3E-49BD-A825-F8B35BD2B6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0095" y="2049294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="" xmlns:a16="http://schemas.microsoft.com/office/drawing/2014/main" id="{05BACE92-CECC-4236-A744-8FB4CB4E8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0095" y="2214664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075BC747-1462-4B11-87B5-A0B234F0A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0095" y="2616740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="" xmlns:a16="http://schemas.microsoft.com/office/drawing/2014/main" id="{28F237A7-C77E-420A-B360-BC09634057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0095" y="2782110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="" xmlns:a16="http://schemas.microsoft.com/office/drawing/2014/main" id="{C881BB96-13F3-49B6-97F7-35A25A0A4F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095" y="3281462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="" xmlns:a16="http://schemas.microsoft.com/office/drawing/2014/main" id="{0D213659-2440-4659-A9D1-D7E25300D9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095" y="3446832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="" xmlns:a16="http://schemas.microsoft.com/office/drawing/2014/main" id="{47D113F1-865B-40C1-A6B2-9D18A61BD7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0095" y="3946184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3221E2D1-3C8A-46AD-9F28-EC9BC5F88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0095" y="4111554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1481BDB-C22D-4CDB-BC55-531BED0431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90093" y="1147881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color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52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18" userDrawn="1">
          <p15:clr>
            <a:srgbClr val="FBAE40"/>
          </p15:clr>
        </p15:guide>
        <p15:guide id="4" orient="horz" pos="78" userDrawn="1">
          <p15:clr>
            <a:srgbClr val="FBAE40"/>
          </p15:clr>
        </p15:guide>
        <p15:guide id="5" orient="horz" pos="2913" userDrawn="1">
          <p15:clr>
            <a:srgbClr val="FBAE40"/>
          </p15:clr>
        </p15:guide>
        <p15:guide id="6" pos="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magen que contiene tabla, pájaro, dibujo&#10;&#10;Descripción generada automáticamente">
            <a:extLst>
              <a:ext uri="{FF2B5EF4-FFF2-40B4-BE49-F238E27FC236}">
                <a16:creationId xmlns="" xmlns:a16="http://schemas.microsoft.com/office/drawing/2014/main" id="{C4D24B3D-1EDD-4E64-8A05-F3C7CB3E0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62638" cy="4734128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F4AA3BC8-5924-488F-9B07-87CE9AEDC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0094" y="836613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Zona de título a dos colores</a:t>
            </a:r>
            <a:endParaRPr lang="es-CL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6CC2E961-1E3E-49BD-A825-F8B35BD2B6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0095" y="2049294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="" xmlns:a16="http://schemas.microsoft.com/office/drawing/2014/main" id="{05BACE92-CECC-4236-A744-8FB4CB4E8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0095" y="2214664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075BC747-1462-4B11-87B5-A0B234F0A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0095" y="2616740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="" xmlns:a16="http://schemas.microsoft.com/office/drawing/2014/main" id="{28F237A7-C77E-420A-B360-BC09634057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0095" y="2782110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="" xmlns:a16="http://schemas.microsoft.com/office/drawing/2014/main" id="{C881BB96-13F3-49B6-97F7-35A25A0A4F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095" y="3281462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="" xmlns:a16="http://schemas.microsoft.com/office/drawing/2014/main" id="{0D213659-2440-4659-A9D1-D7E25300D9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095" y="3446832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="" xmlns:a16="http://schemas.microsoft.com/office/drawing/2014/main" id="{47D113F1-865B-40C1-A6B2-9D18A61BD7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0095" y="3946184"/>
            <a:ext cx="107645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1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SUBTÍTULO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3221E2D1-3C8A-46AD-9F28-EC9BC5F88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0095" y="4111554"/>
            <a:ext cx="1621205" cy="33074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rgbClr val="6666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Texto de bajada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1481BDB-C22D-4CDB-BC55-531BED0431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90093" y="1147881"/>
            <a:ext cx="4150395" cy="479864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Título color</a:t>
            </a:r>
            <a:endParaRPr lang="es-CL"/>
          </a:p>
        </p:txBody>
      </p:sp>
      <p:sp>
        <p:nvSpPr>
          <p:cNvPr id="17" name="Marcador de texto 2">
            <a:extLst>
              <a:ext uri="{FF2B5EF4-FFF2-40B4-BE49-F238E27FC236}">
                <a16:creationId xmlns="" xmlns:a16="http://schemas.microsoft.com/office/drawing/2014/main" id="{E6FD8E5E-6A10-4C45-ADB5-834D31A0E2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8950" y="2214664"/>
            <a:ext cx="2020215" cy="987341"/>
          </a:xfrm>
        </p:spPr>
        <p:txBody>
          <a:bodyPr>
            <a:normAutofit/>
          </a:bodyPr>
          <a:lstStyle>
            <a:lvl1pPr marL="0" indent="0">
              <a:buNone/>
              <a:defRPr sz="263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s-ES"/>
              <a:t>Destacados en esta zona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80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18">
          <p15:clr>
            <a:srgbClr val="FBAE40"/>
          </p15:clr>
        </p15:guide>
        <p15:guide id="4" orient="horz" pos="78">
          <p15:clr>
            <a:srgbClr val="FBAE40"/>
          </p15:clr>
        </p15:guide>
        <p15:guide id="5" orient="horz" pos="2913">
          <p15:clr>
            <a:srgbClr val="FBAE40"/>
          </p15:clr>
        </p15:guide>
        <p15:guide id="6" pos="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91068" y="205979"/>
            <a:ext cx="8229600" cy="61528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6B79AB8B-4089-4472-BC61-ACE4C07644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5785"/>
            <a:ext cx="9144000" cy="5177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345EDDBC-693B-47B4-A7A6-A55FD989FA81}"/>
              </a:ext>
            </a:extLst>
          </p:cNvPr>
          <p:cNvSpPr txBox="1"/>
          <p:nvPr userDrawn="1"/>
        </p:nvSpPr>
        <p:spPr>
          <a:xfrm>
            <a:off x="504863" y="4828560"/>
            <a:ext cx="183429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75" baseline="0" dirty="0">
                <a:solidFill>
                  <a:srgbClr val="666666"/>
                </a:solidFill>
                <a:latin typeface="+mj-lt"/>
              </a:rPr>
              <a:t>ATRACCIÓN – </a:t>
            </a:r>
            <a:r>
              <a:rPr lang="es-ES" sz="675" baseline="0" dirty="0" smtClean="0">
                <a:solidFill>
                  <a:srgbClr val="666666"/>
                </a:solidFill>
                <a:latin typeface="+mj-lt"/>
              </a:rPr>
              <a:t>MARZO 2021 </a:t>
            </a:r>
            <a:endParaRPr lang="es-CL" sz="1013" dirty="0">
              <a:solidFill>
                <a:srgbClr val="666666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1C5E5545-8CA6-467A-BF1E-366A56D54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2" r="67882" b="12504"/>
          <a:stretch/>
        </p:blipFill>
        <p:spPr>
          <a:xfrm>
            <a:off x="274318" y="4784272"/>
            <a:ext cx="230546" cy="3592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FAFF3E8F-5BFF-4A7A-915C-4D09F2136AD3}"/>
              </a:ext>
            </a:extLst>
          </p:cNvPr>
          <p:cNvSpPr txBox="1"/>
          <p:nvPr userDrawn="1"/>
        </p:nvSpPr>
        <p:spPr>
          <a:xfrm>
            <a:off x="3814830" y="4852083"/>
            <a:ext cx="3424875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75">
                <a:solidFill>
                  <a:srgbClr val="666666"/>
                </a:solidFill>
              </a:rPr>
              <a:t>©</a:t>
            </a:r>
            <a:r>
              <a:rPr lang="es-ES" sz="675">
                <a:solidFill>
                  <a:srgbClr val="666666"/>
                </a:solidFill>
                <a:latin typeface="+mj-lt"/>
              </a:rPr>
              <a:t> 2020 Codelco Chile. Todos los derechos reservados              </a:t>
            </a:r>
            <a:r>
              <a:rPr lang="es-ES" sz="675">
                <a:solidFill>
                  <a:srgbClr val="666666"/>
                </a:solidFill>
              </a:rPr>
              <a:t>USO INTERNO</a:t>
            </a:r>
            <a:endParaRPr lang="es-ES" sz="675">
              <a:solidFill>
                <a:srgbClr val="666666"/>
              </a:solidFill>
              <a:latin typeface="+mj-lt"/>
            </a:endParaRPr>
          </a:p>
          <a:p>
            <a:r>
              <a:rPr lang="es-CL" sz="1013"/>
              <a:t> </a:t>
            </a:r>
          </a:p>
        </p:txBody>
      </p:sp>
      <p:sp>
        <p:nvSpPr>
          <p:cNvPr id="14" name="Marcador de número de diapositiva 8">
            <a:extLst>
              <a:ext uri="{FF2B5EF4-FFF2-40B4-BE49-F238E27FC236}">
                <a16:creationId xmlns="" xmlns:a16="http://schemas.microsoft.com/office/drawing/2014/main" id="{F44B0468-533D-42D9-B44F-355891197CBD}"/>
              </a:ext>
            </a:extLst>
          </p:cNvPr>
          <p:cNvSpPr txBox="1">
            <a:spLocks/>
          </p:cNvSpPr>
          <p:nvPr userDrawn="1"/>
        </p:nvSpPr>
        <p:spPr>
          <a:xfrm>
            <a:off x="35926" y="4836585"/>
            <a:ext cx="476783" cy="273844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9AF7E7-3000-F84C-93A4-A5BF1C96F66B}" type="slidenum">
              <a:rPr lang="es-ES" sz="900" smtClean="0">
                <a:solidFill>
                  <a:srgbClr val="666666"/>
                </a:solidFill>
              </a:rPr>
              <a:pPr algn="ctr"/>
              <a:t>‹Nº›</a:t>
            </a:fld>
            <a:endParaRPr lang="es-ES" sz="900">
              <a:solidFill>
                <a:srgbClr val="66666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80B70E85-4691-4BBC-9126-D97554FB0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1" t="26432" r="24700" b="17147"/>
          <a:stretch/>
        </p:blipFill>
        <p:spPr>
          <a:xfrm>
            <a:off x="6451753" y="4787098"/>
            <a:ext cx="230546" cy="2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5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49" r:id="rId8"/>
    <p:sldLayoutId id="2147483692" r:id="rId9"/>
    <p:sldLayoutId id="2147483693" r:id="rId10"/>
    <p:sldLayoutId id="214748369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1" kern="1200" cap="all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AE082A0-B987-4656-BB0E-4ED4319E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21" y="3724782"/>
            <a:ext cx="8021187" cy="615288"/>
          </a:xfrm>
        </p:spPr>
        <p:txBody>
          <a:bodyPr/>
          <a:lstStyle/>
          <a:p>
            <a:r>
              <a:rPr lang="es-CL" sz="2800" dirty="0" smtClean="0"/>
              <a:t>Entrevista de Ajuste al Cargo CRS</a:t>
            </a:r>
            <a:endParaRPr lang="es-CL" sz="2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B502184-B726-499A-81B9-2E884B8BD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803" y="4363973"/>
            <a:ext cx="5166145" cy="401638"/>
          </a:xfrm>
        </p:spPr>
        <p:txBody>
          <a:bodyPr/>
          <a:lstStyle/>
          <a:p>
            <a:r>
              <a:rPr lang="es-CL"/>
              <a:t>Gerencia Desarrollo de Personas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B47172D-78B7-47D1-9D15-BEF73F96E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626" y="4684397"/>
            <a:ext cx="4513263" cy="401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 dirty="0" smtClean="0">
                <a:latin typeface="Calibri Light"/>
                <a:cs typeface="Calibri Light"/>
              </a:rPr>
              <a:t>27.05.2021</a:t>
            </a:r>
            <a:endParaRPr lang="es-CL" dirty="0">
              <a:latin typeface="Calibri Light"/>
              <a:cs typeface="Calibri Light"/>
            </a:endParaRPr>
          </a:p>
        </p:txBody>
      </p:sp>
      <p:pic>
        <p:nvPicPr>
          <p:cNvPr id="5" name="Imagen 4" descr="Imagen que contiene persona, parado, mujer, gente&#10;&#10;Descripción generada automáticamente">
            <a:extLst>
              <a:ext uri="{FF2B5EF4-FFF2-40B4-BE49-F238E27FC236}">
                <a16:creationId xmlns="" xmlns:a16="http://schemas.microsoft.com/office/drawing/2014/main" id="{CD0D6FBB-32AA-429C-8268-0DC4CD0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" t="9398" r="1315" b="34068"/>
          <a:stretch/>
        </p:blipFill>
        <p:spPr>
          <a:xfrm>
            <a:off x="113697" y="123825"/>
            <a:ext cx="8922353" cy="3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-1458410" y="2666015"/>
            <a:ext cx="454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>
              <a:latin typeface="Arial" panose="020B0604020202020204" pitchFamily="34" charset="0"/>
            </a:endParaRPr>
          </a:p>
          <a:p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479479" y="1052997"/>
            <a:ext cx="2708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Escala del 1 al 5 siendo:</a:t>
            </a:r>
          </a:p>
          <a:p>
            <a:pPr marL="342900" indent="-342900">
              <a:buFont typeface="+mj-lt"/>
              <a:buAutoNum type="arabicParenR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No cumple </a:t>
            </a:r>
          </a:p>
          <a:p>
            <a:pPr marL="342900" indent="-342900">
              <a:buFont typeface="+mj-lt"/>
              <a:buAutoNum type="arabicParenR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Bajo lo esperado</a:t>
            </a:r>
          </a:p>
          <a:p>
            <a:pPr marL="342900" indent="-342900">
              <a:buFont typeface="+mj-lt"/>
              <a:buAutoNum type="arabicParenR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Cumple lo esperado</a:t>
            </a:r>
          </a:p>
          <a:p>
            <a:pPr marL="342900" indent="-342900">
              <a:buFont typeface="+mj-lt"/>
              <a:buAutoNum type="arabicParenR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Sobre lo esperado</a:t>
            </a:r>
          </a:p>
          <a:p>
            <a:pPr marL="342900" indent="-342900">
              <a:buFont typeface="+mj-lt"/>
              <a:buAutoNum type="arabicParenR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Excepcional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6689" y="659757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Evaluación Final  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8" y="2510983"/>
            <a:ext cx="6448425" cy="13716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511969" y="3865943"/>
            <a:ext cx="1724628" cy="67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rgbClr val="666666"/>
                </a:solidFill>
              </a:rPr>
              <a:t>Autonomía/ Proactividad/Mejora continua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07954" y="3859442"/>
            <a:ext cx="1688283" cy="481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rgbClr val="666666"/>
                </a:solidFill>
              </a:rPr>
              <a:t>Trabajo en </a:t>
            </a:r>
            <a:r>
              <a:rPr lang="es-CL" sz="1100" dirty="0" smtClean="0">
                <a:solidFill>
                  <a:srgbClr val="666666"/>
                </a:solidFill>
              </a:rPr>
              <a:t>Equipo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rgbClr val="666666"/>
                </a:solidFill>
              </a:rPr>
              <a:t>Generación de Redes</a:t>
            </a:r>
            <a:endParaRPr lang="es-CL" sz="1100" dirty="0">
              <a:solidFill>
                <a:srgbClr val="666666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276844" y="3769618"/>
            <a:ext cx="1522072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rgbClr val="666666"/>
                </a:solidFill>
              </a:rPr>
              <a:t>Flexibilidad y </a:t>
            </a:r>
            <a:r>
              <a:rPr lang="es-CL" sz="1100" dirty="0" smtClean="0">
                <a:solidFill>
                  <a:srgbClr val="666666"/>
                </a:solidFill>
              </a:rPr>
              <a:t>Adaptación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rgbClr val="666666"/>
                </a:solidFill>
              </a:rPr>
              <a:t>Comunicación Efectiva</a:t>
            </a:r>
            <a:endParaRPr lang="es-CL" sz="1100" dirty="0">
              <a:solidFill>
                <a:srgbClr val="666666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31938" y="3817845"/>
            <a:ext cx="1522072" cy="676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rgbClr val="666666"/>
                </a:solidFill>
              </a:rPr>
              <a:t>Mirada Estratégica</a:t>
            </a:r>
            <a:endParaRPr lang="es-CL" sz="1100" dirty="0">
              <a:solidFill>
                <a:srgbClr val="666666"/>
              </a:solidFill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rgbClr val="666666"/>
                </a:solidFill>
              </a:rPr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41192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  <a:endParaRPr lang="es-CL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1605" y="1182011"/>
            <a:ext cx="8426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1. a. Cuéntame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sobre ti, sobre tu experiencia laboral, las empresas y cargos por los que has pasado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1. b. Cuéntame de ti y de todo aquello que no esta en tu CV, lo que quieres que yo sepa y que creas relevante mencionar para lograr tener una visión más integral de ti dado que lo profesional lo revisaremos más adelante.</a:t>
            </a:r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Qué queremos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medir: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tan detallista-global se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comunica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Conocer a la persona más allá de sus roles laborales o profesionales</a:t>
            </a: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Estabilidad laboral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genera sus cambios de 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Conocer un poco más de la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</a:rPr>
              <a:t>Si profundiza en hobbies Conocerlo </a:t>
            </a:r>
            <a:r>
              <a:rPr lang="es-CL" sz="1400" dirty="0">
                <a:solidFill>
                  <a:srgbClr val="666666"/>
                </a:solidFill>
              </a:rPr>
              <a:t>un poco más, </a:t>
            </a:r>
            <a:r>
              <a:rPr lang="es-CL" sz="1400" dirty="0" smtClean="0">
                <a:solidFill>
                  <a:srgbClr val="666666"/>
                </a:solidFill>
              </a:rPr>
              <a:t>diferenciar </a:t>
            </a:r>
            <a:r>
              <a:rPr lang="es-CL" sz="1400" dirty="0">
                <a:solidFill>
                  <a:srgbClr val="666666"/>
                </a:solidFill>
              </a:rPr>
              <a:t>si es mas de actividades grupales o individuales, disciplina (ligado a la actividad), formas de liberar estrés, </a:t>
            </a:r>
            <a:r>
              <a:rPr lang="es-CL" sz="1400" dirty="0" smtClean="0">
                <a:solidFill>
                  <a:srgbClr val="666666"/>
                </a:solidFill>
              </a:rPr>
              <a:t>autodidacta</a:t>
            </a:r>
            <a:endParaRPr lang="es-CL" sz="1400" dirty="0" smtClean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 smtClean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770" y="752354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Introducción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3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  <a:endParaRPr lang="es-CL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410" y="927368"/>
            <a:ext cx="842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2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¿Cuéntame sobre tu motivación, qué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te llama la atención de Codelco, de la división y del cargo?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Qué queremos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Conocer real interés por el cargo (diferenciar el que sólo quiere entrar a Codelco, el que busca trabajo  y postulo a todos los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cargos, el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busca desarrollo en su ámbito)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Identificar al que busca desarrollarse, desafiarse, crecer profesionalmente. 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208345" y="2642519"/>
            <a:ext cx="8599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¿Qué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es lo que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esperas de cargo? (pregunta extra en caso de que la motivación fue una respuesta débil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)</a:t>
            </a:r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  <a:endParaRPr lang="es-CL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75306" y="284065"/>
            <a:ext cx="85298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a. ¿Cuéntame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tu mayor logro, algo que te haya generado satisfacción laboral o te sientas orgulloso de haber conseguido? </a:t>
            </a:r>
            <a:endParaRPr lang="es-CL" sz="1400" b="1" dirty="0" smtClean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3.b. ¿Cuéntame tu mayor éxito de los últimos 2 años</a:t>
            </a: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Qué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ueremos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Identificar si su foco esta asociado a lo relacional o al cumplimiento de objetivo.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Identificar si genera valor agregado a su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Si es un logro donde es protagonista, si ve su impacto.</a:t>
            </a: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4. ¿Que habilidades o competencias crees que te favorecieron para alcanzar este logro?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Qué queremos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Reconocer sus fortalezas, su </a:t>
            </a:r>
            <a:r>
              <a:rPr lang="es-CL" sz="1400" dirty="0" err="1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autoconcepto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tan empoderado o su seguridad tiene sobre sus competencias.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tan consciente es de su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impacto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45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  <a:endParaRPr lang="es-CL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75306" y="284065"/>
            <a:ext cx="8529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5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a. ¿Cuéntame algo que no resulto como esperabas o no lograste el objetivo, por qué no se logro?¿Cuáles fueron los aprendizajes?</a:t>
            </a: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  <a:endParaRPr lang="es-CL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1606" y="931022"/>
            <a:ext cx="831675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6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¿Cuéntame cómo planificas tus tareas en un día normal?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Qué queremos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Forma de organizarse, cómo planifica, capacidad de priorizar, sentido de urgencia, rigidez o flexibilidad, mirada estratégica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7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¿Qué pasa si no puedes cumplir tu planificación por cambios ajenos a ti,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¿Cómo lo has hecho en esas situaciones? </a:t>
            </a:r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¿Como te vuelves a organizar? 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Tolerancia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 frustración, resolución de conflictos, flexibilidad, adaptación, trabajo bajo presión 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906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770" y="960699"/>
            <a:ext cx="885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421605" y="869929"/>
            <a:ext cx="81517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8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¿Por qué deberíamos elegirte como candidato ganador, cuál crees tu que puede ser tu valor agregado que nos puedes entregar?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Reconocer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tu fortalezas, tu </a:t>
            </a:r>
            <a:r>
              <a:rPr lang="es-CL" sz="1400" dirty="0" err="1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autoconcepto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tan empoderado o su 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Que tan consciente es de impacto</a:t>
            </a:r>
          </a:p>
          <a:p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 </a:t>
            </a:r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9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Si yo hoy llamara a tu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jefatura 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(pueden usarse pares de acuerdo a características de cargo).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¿Cómo crees que te describiría, a ti como persona pero también como profesional, pero considerando sólo tus habilidades blandas?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Capacidad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de análisis, introspección, autocritica, </a:t>
            </a:r>
            <a:r>
              <a:rPr lang="es-CL" sz="1400" dirty="0" err="1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autoconcepto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, consciencia de aspectos de mejora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10. Todos somos humanos y tenemos áreas que mejorar cuál consideras que es un área de mejora en tu caso.</a:t>
            </a: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82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770" y="960699"/>
            <a:ext cx="885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421605" y="960699"/>
            <a:ext cx="8843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11.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¿Qué estas haciendo (la estrategia) para potenciar tu aspecto de mejora?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Identificar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ganas de seguir desarrollándose como persona y profesional.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12.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¿Cómo te proyectas de aquí a 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3 a 5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años más?</a:t>
            </a: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Ambiciones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, expectativas, intereses.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791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 de Ajuste al Cargo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770" y="960699"/>
            <a:ext cx="885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271134" y="805182"/>
            <a:ext cx="79867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13. a. ¿Cuéntame </a:t>
            </a:r>
            <a:r>
              <a:rPr lang="es-CL" sz="1400" b="1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alguna situación compleja que te ha tocado vivir laboralmente</a:t>
            </a:r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r>
              <a:rPr lang="es-CL" sz="1400" b="1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13. b. ¿Cuéntame algo que haya sido muy significativo en tu desarrollo profesional, algo que hizo un cambio?</a:t>
            </a:r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Cómo </a:t>
            </a: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viven la presión, que tan resolutivo son ante presión, toma decisiones.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identificar si su foco es lo objetivo o lo relacional</a:t>
            </a:r>
            <a:r>
              <a:rPr lang="es-CL" sz="1400" dirty="0" smtClean="0">
                <a:solidFill>
                  <a:srgbClr val="66666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smtClean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r>
              <a:rPr lang="es-CL" sz="1400" b="1" dirty="0" smtClean="0">
                <a:solidFill>
                  <a:srgbClr val="666666"/>
                </a:solidFill>
              </a:rPr>
              <a:t>14. </a:t>
            </a:r>
            <a:r>
              <a:rPr lang="es-CL" sz="1400" b="1" dirty="0">
                <a:solidFill>
                  <a:srgbClr val="666666"/>
                </a:solidFill>
              </a:rPr>
              <a:t>a. </a:t>
            </a:r>
            <a:r>
              <a:rPr lang="es-CL" sz="1400" b="1" dirty="0" smtClean="0">
                <a:solidFill>
                  <a:srgbClr val="666666"/>
                </a:solidFill>
              </a:rPr>
              <a:t>¿Cómo aseguras y promueves la seguridad dentro de tu equipo?</a:t>
            </a:r>
          </a:p>
          <a:p>
            <a:r>
              <a:rPr lang="es-CL" sz="1400" b="1" dirty="0" smtClean="0">
                <a:solidFill>
                  <a:srgbClr val="666666"/>
                </a:solidFill>
              </a:rPr>
              <a:t>14. b. Que entiendes por seguridad</a:t>
            </a:r>
          </a:p>
          <a:p>
            <a:endParaRPr lang="es-CL" sz="1400" b="1" dirty="0">
              <a:solidFill>
                <a:srgbClr val="666666"/>
              </a:solidFill>
            </a:endParaRPr>
          </a:p>
          <a:p>
            <a:r>
              <a:rPr lang="es-CL" sz="1400" dirty="0">
                <a:solidFill>
                  <a:srgbClr val="666666"/>
                </a:solidFill>
              </a:rPr>
              <a:t>Qué queremos medir: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</a:rPr>
              <a:t>Capacidad para resguardar, promocionar y prevenir.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</a:rPr>
              <a:t>Capacidad para tomar decisiones y trabajar bajo presión.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rgbClr val="666666"/>
                </a:solidFill>
              </a:rPr>
              <a:t>Capacidad para seguir reglas y normas</a:t>
            </a:r>
            <a:endParaRPr lang="es-CL" sz="1400" dirty="0">
              <a:solidFill>
                <a:srgbClr val="666666"/>
              </a:solidFill>
            </a:endParaRPr>
          </a:p>
          <a:p>
            <a:endParaRPr lang="es-CL" sz="1400" b="1" dirty="0">
              <a:solidFill>
                <a:srgbClr val="666666"/>
              </a:solidFill>
            </a:endParaRPr>
          </a:p>
          <a:p>
            <a:endParaRPr lang="es-CL" sz="1400" b="1" dirty="0">
              <a:solidFill>
                <a:srgbClr val="66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endParaRPr lang="es-CL" sz="1400" b="1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rgbClr val="66666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29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negros">
      <a:dk1>
        <a:srgbClr val="0072B1"/>
      </a:dk1>
      <a:lt1>
        <a:srgbClr val="FFFFFF"/>
      </a:lt1>
      <a:dk2>
        <a:srgbClr val="106470"/>
      </a:dk2>
      <a:lt2>
        <a:srgbClr val="C4C1A0"/>
      </a:lt2>
      <a:accent1>
        <a:srgbClr val="0098AA"/>
      </a:accent1>
      <a:accent2>
        <a:srgbClr val="7A2531"/>
      </a:accent2>
      <a:accent3>
        <a:srgbClr val="36424A"/>
      </a:accent3>
      <a:accent4>
        <a:srgbClr val="C13832"/>
      </a:accent4>
      <a:accent5>
        <a:srgbClr val="F4AA00"/>
      </a:accent5>
      <a:accent6>
        <a:srgbClr val="E55302"/>
      </a:accent6>
      <a:hlink>
        <a:srgbClr val="0098AA"/>
      </a:hlink>
      <a:folHlink>
        <a:srgbClr val="E553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0" id="{5C8BBA32-541D-42D6-9896-2C43E56F46E3}" vid="{DD6EE1DC-FEDA-4141-8A7C-54739818507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9080D4FF657046B119B0C244B5E929" ma:contentTypeVersion="12" ma:contentTypeDescription="Crear nuevo documento." ma:contentTypeScope="" ma:versionID="1ee2b4271b3fc1ef36151710b6308e56">
  <xsd:schema xmlns:xsd="http://www.w3.org/2001/XMLSchema" xmlns:xs="http://www.w3.org/2001/XMLSchema" xmlns:p="http://schemas.microsoft.com/office/2006/metadata/properties" xmlns:ns2="5c6f7b1b-721e-45de-ae87-9328b3f88bb0" xmlns:ns3="391a716b-9546-4479-81f5-cf343d3e118f" targetNamespace="http://schemas.microsoft.com/office/2006/metadata/properties" ma:root="true" ma:fieldsID="952e1fa92f7c30d0ae88520259c1d344" ns2:_="" ns3:_="">
    <xsd:import namespace="5c6f7b1b-721e-45de-ae87-9328b3f88bb0"/>
    <xsd:import namespace="391a716b-9546-4479-81f5-cf343d3e11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f7b1b-721e-45de-ae87-9328b3f88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1a716b-9546-4479-81f5-cf343d3e1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6f7b1b-721e-45de-ae87-9328b3f88bb0">
      <UserInfo>
        <DisplayName>Veliz Martinez Vanessa (Codelco-Casa Matriz)</DisplayName>
        <AccountId>30</AccountId>
        <AccountType/>
      </UserInfo>
      <UserInfo>
        <DisplayName>Haro Opazo Ignacio (Codelco-Casa Matriz)</DisplayName>
        <AccountId>189</AccountId>
        <AccountType/>
      </UserInfo>
      <UserInfo>
        <DisplayName>Muñoz Sotomayor Macarena (Codelco-Casa Matriz)</DisplayName>
        <AccountId>27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4F471-D471-4C56-97AF-26E92AB89E49}">
  <ds:schemaRefs>
    <ds:schemaRef ds:uri="391a716b-9546-4479-81f5-cf343d3e118f"/>
    <ds:schemaRef ds:uri="5c6f7b1b-721e-45de-ae87-9328b3f88b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97A057-0CC7-432B-B74A-DDE1F59A548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91a716b-9546-4479-81f5-cf343d3e118f"/>
    <ds:schemaRef ds:uri="http://schemas.microsoft.com/office/2006/metadata/properties"/>
    <ds:schemaRef ds:uri="5c6f7b1b-721e-45de-ae87-9328b3f88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F880AB-31A2-49C3-B9A1-9DC4BD5135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PPT NARANJO I</Template>
  <TotalTime>6432</TotalTime>
  <Words>882</Words>
  <Application>Microsoft Office PowerPoint</Application>
  <PresentationFormat>Presentación en pantalla (16:9)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Entrevista de Ajuste al Cargo CRS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CODELCO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Tolmo Pacheco Cecilia (Codelco-Casa Matriz)</dc:creator>
  <cp:lastModifiedBy>Baltra Fernández Claudia (Contratista-Casa Matriz)</cp:lastModifiedBy>
  <cp:revision>153</cp:revision>
  <cp:lastPrinted>2018-01-16T01:03:43Z</cp:lastPrinted>
  <dcterms:created xsi:type="dcterms:W3CDTF">2020-01-24T16:22:18Z</dcterms:created>
  <dcterms:modified xsi:type="dcterms:W3CDTF">2021-06-10T16:46:09Z</dcterms:modified>
  <cp:category>copper29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0x0101008C9080D4FF657046B119B0C244B5E929</vt:lpwstr>
  </property>
</Properties>
</file>