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48133-4B19-45EC-A4A0-6AE0BB799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1C1F19-50D8-4398-ADB3-E17E3974D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ED67BE-71F4-4C13-847C-927988D0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0D79-428C-4E2F-BB79-CB0660364393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4E9D72-C7D2-4E5C-8BFF-12CAC3C14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390D16-34BD-435A-938B-55BAA0F9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AD25-C034-442D-B8AF-F1E33535B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20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BD748-1BE1-42FD-80A9-7251F9F4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C1061A-B115-4291-A62B-354F078E5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206998-AB73-44C7-A4E6-48AE0D29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0D79-428C-4E2F-BB79-CB0660364393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75946E-2952-4EF3-AF75-9AF49B65A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C6A324-40DC-452E-BF05-2744C97A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AD25-C034-442D-B8AF-F1E33535B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10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57CA161-95C1-44D7-8D30-55E32504D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43A41C-2260-40B1-9E8B-3E17767F3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0277C0-C7C8-4EA1-A8C0-23B9EBFD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0D79-428C-4E2F-BB79-CB0660364393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55D2CD-9DF8-44C0-8F82-4BA524E3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DE85B-79A0-43B8-8F6F-18148486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AD25-C034-442D-B8AF-F1E33535B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58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F70A1-57A4-4977-AA62-B872A528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016CBD-3F24-4975-8AAD-BC36ABFA0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1992D7-564C-4E2B-808C-7BBF1798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0D79-428C-4E2F-BB79-CB0660364393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4FB095-AA32-4019-BC17-1F841F5E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14030A-352E-4457-B91D-0C3077F3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AD25-C034-442D-B8AF-F1E33535B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24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CF38C-554D-4699-9994-64BE8BD1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CB71B9-2008-48AB-88B9-2D80C1CC5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A8EC1F-5EC2-4D35-8773-925EC7B0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0D79-428C-4E2F-BB79-CB0660364393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936C4B-94C2-45EC-858B-4B108327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46A74B-27EB-4D03-A678-C71A14A4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AD25-C034-442D-B8AF-F1E33535B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73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5147EE-5113-4CBD-BD48-58830527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51BB6-7A84-40A1-A537-0C81A1E35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C31763-A422-4D61-98F3-39FF790AB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227D0D-01AD-4437-83D9-FDF75C50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0D79-428C-4E2F-BB79-CB0660364393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6B53C9-26D6-44E1-B0C3-E2361DC1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583CC6-4E3A-4F81-97C8-416A5D70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AD25-C034-442D-B8AF-F1E33535B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79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D8006E-D900-4059-A170-44C909B74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C0AA83-3E6F-4D14-B187-2D86BCC0F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8FA3A8-79C2-4519-BC42-92D2DF6A3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2D98E04-BB66-40FB-B75F-15677B0FB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E457682-19C3-47C3-B1EB-E2A1217FD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4DEC6E8-0EC4-44B6-A155-5C3EB69F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0D79-428C-4E2F-BB79-CB0660364393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5EE63C0-0C52-496A-BAA7-606E7389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F378ECD-4102-4130-9013-6C71F2C0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AD25-C034-442D-B8AF-F1E33535B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06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158755-F79C-48C3-9B37-EF2F7689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05B97B1-5B28-49F6-B3C0-4A8AD95B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0D79-428C-4E2F-BB79-CB0660364393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E8D249-F83B-43AB-B7B8-8AA4A7F3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7EBDB6-A254-4081-B786-0111AA7CA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AD25-C034-442D-B8AF-F1E33535B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93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07146F-C1E3-443E-B998-80CD6B23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0D79-428C-4E2F-BB79-CB0660364393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8EDF4AA-3CF0-4845-AECD-17056E49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0E04E4-2319-425F-8191-AECAE5DE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AD25-C034-442D-B8AF-F1E33535B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65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D5C03-005B-4C89-B752-7D394C2EE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A5D806-3685-4F00-A1AE-61B031272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850E0A-CC25-4A66-A0FB-48A41FC51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D5A57E-B61D-4073-9FBD-99B86C2D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0D79-428C-4E2F-BB79-CB0660364393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477E9E-2107-4C44-9581-6570D54D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8BC875-DBFF-4548-B7F1-8C1FD95F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AD25-C034-442D-B8AF-F1E33535B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91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CB34D-8756-4F68-A68D-8EC371014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7C7ED82-B319-49DF-BCAA-D8674ACE5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A5124C-9A56-4361-8727-5D3F9725B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CD3D46-AA01-4D5D-86B4-A7E22F15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0D79-428C-4E2F-BB79-CB0660364393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5D3D83-5994-41E5-9C9C-C92968C9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7CDD2E-2871-44B0-9698-26AC92F9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AD25-C034-442D-B8AF-F1E33535B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19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3DCD94-857F-494C-A450-1240BF3A9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2B1A37-A324-48B1-B88C-1AAC3BA9C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D449F1-8D37-427C-BAF2-22FDBED83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50D79-428C-4E2F-BB79-CB0660364393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F817D0-AB8F-4546-A893-83BB66F60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240E67-6437-47B0-B63B-120A89DB4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0AD25-C034-442D-B8AF-F1E33535B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62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CCDA4-9021-4C76-A827-6C46DC933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99604" y="23497"/>
            <a:ext cx="8365724" cy="617661"/>
          </a:xfrm>
        </p:spPr>
        <p:txBody>
          <a:bodyPr>
            <a:normAutofit/>
          </a:bodyPr>
          <a:lstStyle/>
          <a:p>
            <a:r>
              <a:rPr lang="ru-RU" sz="2200" dirty="0">
                <a:latin typeface="+mn-lt"/>
                <a:ea typeface="+mn-ea"/>
                <a:cs typeface="+mn-cs"/>
              </a:rPr>
              <a:t>1. Подгрузил </a:t>
            </a:r>
            <a:r>
              <a:rPr lang="en-US" sz="2200" dirty="0">
                <a:latin typeface="+mn-lt"/>
                <a:ea typeface="+mn-ea"/>
                <a:cs typeface="+mn-cs"/>
              </a:rPr>
              <a:t>GPX </a:t>
            </a:r>
            <a:r>
              <a:rPr lang="ru-RU" sz="2200" dirty="0">
                <a:latin typeface="+mn-lt"/>
                <a:ea typeface="+mn-ea"/>
                <a:cs typeface="+mn-cs"/>
              </a:rPr>
              <a:t>с 1 базой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31D63A-20F2-49DA-9FC2-42A724825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6120" y="342664"/>
            <a:ext cx="3891379" cy="810164"/>
          </a:xfrm>
        </p:spPr>
        <p:txBody>
          <a:bodyPr>
            <a:normAutofit fontScale="92500"/>
          </a:bodyPr>
          <a:lstStyle/>
          <a:p>
            <a:r>
              <a:rPr lang="ru-RU" dirty="0"/>
              <a:t>2. Сгладил по максимальным скоростям и ускорениям.</a:t>
            </a:r>
          </a:p>
        </p:txBody>
      </p:sp>
      <p:pic>
        <p:nvPicPr>
          <p:cNvPr id="7" name="Рисунок 6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3FEDC6C5-8D62-460D-8ED4-E5C69F210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53" y="732528"/>
            <a:ext cx="5944247" cy="55396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Рисунок 8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C13B17D9-6243-45F7-A54C-C6D6E481E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574" y="1152828"/>
            <a:ext cx="6258673" cy="54880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6461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CCDA4-9021-4C76-A827-6C46DC933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99604" y="23497"/>
            <a:ext cx="8365724" cy="617661"/>
          </a:xfrm>
        </p:spPr>
        <p:txBody>
          <a:bodyPr>
            <a:normAutofit/>
          </a:bodyPr>
          <a:lstStyle/>
          <a:p>
            <a:r>
              <a:rPr lang="ru-RU" sz="2200" dirty="0">
                <a:latin typeface="+mn-lt"/>
                <a:ea typeface="+mn-ea"/>
                <a:cs typeface="+mn-cs"/>
              </a:rPr>
              <a:t>3. Добавил трек</a:t>
            </a:r>
            <a:r>
              <a:rPr lang="en-US" sz="2200" dirty="0">
                <a:latin typeface="+mn-lt"/>
                <a:ea typeface="+mn-ea"/>
                <a:cs typeface="+mn-cs"/>
              </a:rPr>
              <a:t> </a:t>
            </a:r>
            <a:r>
              <a:rPr lang="ru-RU" sz="2200" dirty="0">
                <a:latin typeface="+mn-lt"/>
                <a:ea typeface="+mn-ea"/>
                <a:cs typeface="+mn-cs"/>
              </a:rPr>
              <a:t>с 2 базой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31D63A-20F2-49DA-9FC2-42A724825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6120" y="342664"/>
            <a:ext cx="3891379" cy="810164"/>
          </a:xfrm>
        </p:spPr>
        <p:txBody>
          <a:bodyPr>
            <a:normAutofit/>
          </a:bodyPr>
          <a:lstStyle/>
          <a:p>
            <a:r>
              <a:rPr lang="ru-RU" dirty="0"/>
              <a:t>4. Сгладил его фильтрациями</a:t>
            </a:r>
          </a:p>
        </p:txBody>
      </p:sp>
      <p:pic>
        <p:nvPicPr>
          <p:cNvPr id="5" name="Рисунок 4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15603E3E-5013-4E6B-B600-B2589E1A4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53" y="747746"/>
            <a:ext cx="6172847" cy="52981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Рисунок 7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F202A04A-A4D5-4D6D-8408-903BF44AA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414" y="1559848"/>
            <a:ext cx="5770833" cy="502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9753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66084-3299-47DD-9E42-4B8344098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07" y="227966"/>
            <a:ext cx="11153775" cy="596900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По двум трекам сделал </a:t>
            </a:r>
            <a:r>
              <a:rPr lang="en-US" sz="2800" dirty="0"/>
              <a:t>merge. </a:t>
            </a:r>
            <a:r>
              <a:rPr lang="ru-RU" sz="2800" dirty="0"/>
              <a:t>Работает как простое усреднение</a:t>
            </a:r>
          </a:p>
        </p:txBody>
      </p:sp>
      <p:pic>
        <p:nvPicPr>
          <p:cNvPr id="5" name="Объект 4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E5F02385-C302-4C59-8548-3E6614B63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724" y="974162"/>
            <a:ext cx="6585676" cy="5383776"/>
          </a:xfrm>
        </p:spPr>
      </p:pic>
    </p:spTree>
    <p:extLst>
      <p:ext uri="{BB962C8B-B14F-4D97-AF65-F5344CB8AC3E}">
        <p14:creationId xmlns:p14="http://schemas.microsoft.com/office/powerpoint/2010/main" val="396561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4167F3-7BE0-4C4E-AE72-1A1ECB30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4" y="688975"/>
            <a:ext cx="4829175" cy="47117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Добавил </a:t>
            </a:r>
            <a:r>
              <a:rPr lang="en-US" sz="3200" dirty="0"/>
              <a:t>GPX</a:t>
            </a:r>
            <a:r>
              <a:rPr lang="ru-RU" sz="3200" dirty="0"/>
              <a:t> с мобильного </a:t>
            </a:r>
            <a:r>
              <a:rPr lang="en-US" sz="3200" dirty="0" err="1"/>
              <a:t>ViewRanger</a:t>
            </a:r>
            <a:r>
              <a:rPr lang="en-US" sz="3200" dirty="0"/>
              <a:t> (Android </a:t>
            </a:r>
            <a:r>
              <a:rPr lang="ru-RU" sz="3200" dirty="0"/>
              <a:t>сразу даёт гладкий трек и отсутствие скачков скорости)</a:t>
            </a:r>
          </a:p>
        </p:txBody>
      </p:sp>
      <p:pic>
        <p:nvPicPr>
          <p:cNvPr id="5" name="Рисунок 4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D559F8EB-AA57-4713-8F47-09F6F98E6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026" y="224967"/>
            <a:ext cx="5772150" cy="64080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3452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992F41-8DB3-45C9-903A-69E5106F3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924" y="365125"/>
            <a:ext cx="6627011" cy="6309753"/>
          </a:xfrm>
        </p:spPr>
        <p:txBody>
          <a:bodyPr>
            <a:noAutofit/>
          </a:bodyPr>
          <a:lstStyle/>
          <a:p>
            <a:pPr algn="ctr"/>
            <a:r>
              <a:rPr lang="ru-RU" sz="2400" dirty="0"/>
              <a:t>Сделал ряд финальных </a:t>
            </a:r>
            <a:r>
              <a:rPr lang="en-US" sz="2400" dirty="0"/>
              <a:t>merge</a:t>
            </a:r>
            <a:r>
              <a:rPr lang="ru-RU" sz="2400" dirty="0"/>
              <a:t>й</a:t>
            </a:r>
            <a:r>
              <a:rPr lang="en-US" sz="2400" dirty="0"/>
              <a:t> “</a:t>
            </a:r>
            <a:r>
              <a:rPr lang="ru-RU" sz="2400" dirty="0"/>
              <a:t>на свой вкус</a:t>
            </a:r>
            <a:r>
              <a:rPr lang="en-US" sz="2400" dirty="0"/>
              <a:t>”</a:t>
            </a:r>
            <a:r>
              <a:rPr lang="ru-RU" sz="2400" dirty="0"/>
              <a:t> между </a:t>
            </a:r>
            <a:r>
              <a:rPr lang="en-US" sz="2400" dirty="0" err="1"/>
              <a:t>ViewRanger</a:t>
            </a:r>
            <a:r>
              <a:rPr lang="en-US" sz="2400" dirty="0"/>
              <a:t> </a:t>
            </a:r>
            <a:r>
              <a:rPr lang="ru-RU" sz="2400" dirty="0"/>
              <a:t>и прошлыми результатами </a:t>
            </a:r>
            <a:r>
              <a:rPr lang="en-US" sz="2400" dirty="0" err="1"/>
              <a:t>Emlid</a:t>
            </a:r>
            <a:r>
              <a:rPr lang="ru-RU" sz="2400" dirty="0"/>
              <a:t>а.</a:t>
            </a:r>
            <a:br>
              <a:rPr lang="ru-RU" sz="2400" dirty="0"/>
            </a:br>
            <a:r>
              <a:rPr lang="ru-RU" sz="2400" dirty="0"/>
              <a:t>Снова получил усреднение (возможно, не везде корректное, но за счет визуальной работы с треком этот процесс можно контролировать и в любой момент откатиться).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(!) Смысл последних </a:t>
            </a:r>
            <a:r>
              <a:rPr lang="en-US" sz="2400" dirty="0" err="1"/>
              <a:t>merg</a:t>
            </a:r>
            <a:r>
              <a:rPr lang="ru-RU" sz="2400" dirty="0"/>
              <a:t>ей в том, что трек наполнился новыми точками, но уже в нужных местах.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На следующем слайде БЫЛО-СТАЛО</a:t>
            </a:r>
          </a:p>
        </p:txBody>
      </p:sp>
      <p:pic>
        <p:nvPicPr>
          <p:cNvPr id="5" name="Рисунок 4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4C777B0B-B4C0-4AE9-9BD4-E6A7735F1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" y="101600"/>
            <a:ext cx="5283985" cy="657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6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855BF-BB1E-4A33-8DC5-089FD473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9775" y="-301625"/>
            <a:ext cx="10515600" cy="1325563"/>
          </a:xfrm>
        </p:spPr>
        <p:txBody>
          <a:bodyPr/>
          <a:lstStyle/>
          <a:p>
            <a:r>
              <a:rPr lang="ru-RU" dirty="0"/>
              <a:t>БЫЛО                                       СТАЛО</a:t>
            </a:r>
          </a:p>
        </p:txBody>
      </p:sp>
      <p:pic>
        <p:nvPicPr>
          <p:cNvPr id="5" name="Рисунок 4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3AFCEF37-1130-43E4-A08D-7903650D0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15" y="699937"/>
            <a:ext cx="4966310" cy="5951688"/>
          </a:xfrm>
          <a:prstGeom prst="rect">
            <a:avLst/>
          </a:prstGeom>
        </p:spPr>
      </p:pic>
      <p:pic>
        <p:nvPicPr>
          <p:cNvPr id="7" name="Рисунок 6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9C279731-5BF6-41CA-9004-9153C2280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77" y="699935"/>
            <a:ext cx="4987262" cy="595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011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130</Words>
  <Application>Microsoft Office PowerPoint</Application>
  <PresentationFormat>Широкоэкранный</PresentationFormat>
  <Paragraphs>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1. Подгрузил GPX с 1 базой</vt:lpstr>
      <vt:lpstr>3. Добавил трек с 2 базой</vt:lpstr>
      <vt:lpstr>По двум трекам сделал merge. Работает как простое усреднение</vt:lpstr>
      <vt:lpstr>Добавил GPX с мобильного ViewRanger (Android сразу даёт гладкий трек и отсутствие скачков скорости)</vt:lpstr>
      <vt:lpstr>Сделал ряд финальных mergeй “на свой вкус” между ViewRanger и прошлыми результатами Emlidа. Снова получил усреднение (возможно, не везде корректное, но за счет визуальной работы с треком этот процесс можно контролировать и в любой момент откатиться).  (!) Смысл последних mergей в том, что трек наполнился новыми точками, но уже в нужных местах.  На следующем слайде БЫЛО-СТАЛО</vt:lpstr>
      <vt:lpstr>БЫЛО                                       СТАЛО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Подгрузил GPX с 1 базой</dc:title>
  <dc:creator>Игнат Пеньшин</dc:creator>
  <cp:lastModifiedBy>Игнат Пеньшин</cp:lastModifiedBy>
  <cp:revision>4</cp:revision>
  <dcterms:created xsi:type="dcterms:W3CDTF">2021-03-23T18:04:12Z</dcterms:created>
  <dcterms:modified xsi:type="dcterms:W3CDTF">2021-03-23T18:41:52Z</dcterms:modified>
</cp:coreProperties>
</file>