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18E589-484E-E1DE-B609-EA00FA42D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2258828"/>
          </a:xfrm>
        </p:spPr>
        <p:txBody>
          <a:bodyPr>
            <a:normAutofit/>
          </a:bodyPr>
          <a:lstStyle/>
          <a:p>
            <a:r>
              <a:rPr lang="it-IT" dirty="0" err="1"/>
              <a:t>RtES</a:t>
            </a:r>
            <a:r>
              <a:rPr lang="it-IT" dirty="0"/>
              <a:t> project</a:t>
            </a:r>
            <a:br>
              <a:rPr lang="it-IT" dirty="0"/>
            </a:br>
            <a:r>
              <a:rPr lang="it-IT" dirty="0"/>
              <a:t>PING PONG </a:t>
            </a:r>
            <a:r>
              <a:rPr lang="it-IT" dirty="0" err="1"/>
              <a:t>esploration</a:t>
            </a:r>
            <a:r>
              <a:rPr lang="it-IT" dirty="0"/>
              <a:t> on ros2 </a:t>
            </a:r>
            <a:r>
              <a:rPr lang="it-IT" dirty="0" err="1"/>
              <a:t>node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B60D14-3D97-58B4-00EB-28AA6AEC5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813738"/>
            <a:ext cx="6801612" cy="778700"/>
          </a:xfrm>
        </p:spPr>
        <p:txBody>
          <a:bodyPr/>
          <a:lstStyle/>
          <a:p>
            <a:r>
              <a:rPr lang="it-IT" dirty="0"/>
              <a:t>D’Amicis Ignazio – 2022/2023</a:t>
            </a:r>
          </a:p>
        </p:txBody>
      </p:sp>
    </p:spTree>
    <p:extLst>
      <p:ext uri="{BB962C8B-B14F-4D97-AF65-F5344CB8AC3E}">
        <p14:creationId xmlns:p14="http://schemas.microsoft.com/office/powerpoint/2010/main" val="109674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7963B-A0D4-5A03-E438-C4A1F85A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1815"/>
            <a:ext cx="7729728" cy="118872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0B5072-AE22-B4B1-18B2-B6E9BA55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5610398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Pacco</Template>
  <TotalTime>1057</TotalTime>
  <Words>13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Pacco</vt:lpstr>
      <vt:lpstr>RtES project PING PONG esploration on ros2 node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RtES project PING PONG esploration on ros2 node</dc:title>
  <dc:creator>IGNAZIO D'AMICIS</dc:creator>
  <cp:lastModifiedBy>IGNAZIO D'AMICIS</cp:lastModifiedBy>
  <cp:revision>1</cp:revision>
  <dcterms:created xsi:type="dcterms:W3CDTF">2023-09-08T15:37:40Z</dcterms:created>
  <dcterms:modified xsi:type="dcterms:W3CDTF">2023-09-09T09:15:26Z</dcterms:modified>
</cp:coreProperties>
</file>