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608">
          <p15:clr>
            <a:srgbClr val="A4A3A4"/>
          </p15:clr>
        </p15:guide>
        <p15:guide id="2" orient="horz" pos="872">
          <p15:clr>
            <a:srgbClr val="A4A3A4"/>
          </p15:clr>
        </p15:guide>
        <p15:guide id="3" pos="14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p:scale>
          <a:sx n="163" d="100"/>
          <a:sy n="163" d="100"/>
        </p:scale>
        <p:origin x="0" y="0"/>
      </p:cViewPr>
      <p:guideLst>
        <p:guide orient="horz" pos="608"/>
        <p:guide orient="horz" pos="872"/>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75"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sz="11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906428"/>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416454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3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6545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38"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2055910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4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0747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29651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434223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6930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5024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8"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78505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602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9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80537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712709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1"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561423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2" name="矩形"/>
          <p:cNvSpPr>
            <a:spLocks/>
          </p:cNvSpPr>
          <p:nvPr/>
        </p:nvSpPr>
        <p:spPr>
          <a:xfrm>
            <a:off x="7283428" y="62784"/>
            <a:ext cx="1109471" cy="584656"/>
          </a:xfrm>
          <a:prstGeom prst="rect">
            <a:avLst/>
          </a:prstGeom>
          <a:solidFill>
            <a:srgbClr val="FFFFFF"/>
          </a:solidFill>
          <a:ln w="12700" cap="flat" cmpd="sng">
            <a:noFill/>
            <a:prstDash val="solid"/>
            <a:round/>
          </a:ln>
        </p:spPr>
      </p:sp>
      <p:pic>
        <p:nvPicPr>
          <p:cNvPr id="21"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20" name="矩形"/>
          <p:cNvSpPr>
            <a:spLocks/>
          </p:cNvSpPr>
          <p:nvPr/>
        </p:nvSpPr>
        <p:spPr>
          <a:xfrm>
            <a:off x="7594600" y="82566"/>
            <a:ext cx="165100" cy="412476"/>
          </a:xfrm>
          <a:prstGeom prst="rect">
            <a:avLst/>
          </a:prstGeom>
          <a:solidFill>
            <a:srgbClr val="841910"/>
          </a:solidFill>
          <a:ln w="12700" cap="flat" cmpd="sng">
            <a:noFill/>
            <a:prstDash val="solid"/>
            <a:round/>
          </a:ln>
        </p:spPr>
      </p:sp>
      <p:sp>
        <p:nvSpPr>
          <p:cNvPr id="19" name="矩形"/>
          <p:cNvSpPr>
            <a:spLocks/>
          </p:cNvSpPr>
          <p:nvPr/>
        </p:nvSpPr>
        <p:spPr>
          <a:xfrm>
            <a:off x="7440249" y="82566"/>
            <a:ext cx="103550" cy="412476"/>
          </a:xfrm>
          <a:prstGeom prst="rect">
            <a:avLst/>
          </a:prstGeom>
          <a:solidFill>
            <a:srgbClr val="213264"/>
          </a:solidFill>
          <a:ln w="12700" cap="flat" cmpd="sng">
            <a:noFill/>
            <a:prstDash val="solid"/>
            <a:round/>
          </a:ln>
        </p:spPr>
      </p:sp>
      <p:sp>
        <p:nvSpPr>
          <p:cNvPr id="18" name="矩形"/>
          <p:cNvSpPr>
            <a:spLocks/>
          </p:cNvSpPr>
          <p:nvPr/>
        </p:nvSpPr>
        <p:spPr>
          <a:xfrm>
            <a:off x="0" y="5086350"/>
            <a:ext cx="9144000" cy="69849"/>
          </a:xfrm>
          <a:prstGeom prst="rect">
            <a:avLst/>
          </a:prstGeom>
          <a:solidFill>
            <a:srgbClr val="213264"/>
          </a:solidFill>
          <a:ln w="12700" cap="flat" cmpd="sng">
            <a:noFill/>
            <a:prstDash val="solid"/>
            <a:round/>
          </a:ln>
        </p:spPr>
      </p:sp>
      <p:sp>
        <p:nvSpPr>
          <p:cNvPr id="1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6" name="矩形"/>
          <p:cNvSpPr>
            <a:spLocks/>
          </p:cNvSpPr>
          <p:nvPr/>
        </p:nvSpPr>
        <p:spPr>
          <a:xfrm>
            <a:off x="92480" y="105826"/>
            <a:ext cx="395374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6000" b="0" i="0" u="none" strike="noStrike" kern="0" cap="none" spc="0" baseline="0">
              <a:solidFill>
                <a:srgbClr val="000000"/>
              </a:solidFill>
              <a:latin typeface="Arial" charset="0"/>
              <a:ea typeface="Arial" charset="0"/>
              <a:cs typeface="Arial" charset="0"/>
              <a:sym typeface="Arial" charset="0"/>
            </a:endParaRPr>
          </a:p>
        </p:txBody>
      </p:sp>
      <p:sp>
        <p:nvSpPr>
          <p:cNvPr id="12" name="文本框"/>
          <p:cNvSpPr>
            <a:spLocks noGrp="1"/>
          </p:cNvSpPr>
          <p:nvPr>
            <p:ph type="subTitle" idx="1"/>
          </p:nvPr>
        </p:nvSpPr>
        <p:spPr>
          <a:xfrm>
            <a:off x="1143000" y="2701925"/>
            <a:ext cx="6858000" cy="1241424"/>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
        <p:nvSpPr>
          <p:cNvPr id="13" name="文本框"/>
          <p:cNvSpPr>
            <a:spLocks noGrp="1"/>
          </p:cNvSpPr>
          <p:nvPr>
            <p:ph type="dt" idx="10"/>
          </p:nvPr>
        </p:nvSpPr>
        <p:spPr>
          <a:xfrm>
            <a:off x="628650" y="4767263"/>
            <a:ext cx="2057399" cy="2746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 name="文本框"/>
          <p:cNvSpPr>
            <a:spLocks noGrp="1"/>
          </p:cNvSpPr>
          <p:nvPr>
            <p:ph type="ftr"/>
          </p:nvPr>
        </p:nvSpPr>
        <p:spPr>
          <a:xfrm>
            <a:off x="3028950" y="4767263"/>
            <a:ext cx="3086100" cy="2746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 name="文本框"/>
          <p:cNvSpPr>
            <a:spLocks noGrp="1"/>
          </p:cNvSpPr>
          <p:nvPr>
            <p:ph type="sldNum"/>
          </p:nvPr>
        </p:nvSpPr>
        <p:spPr>
          <a:xfrm>
            <a:off x="6457950" y="4767263"/>
            <a:ext cx="2057400" cy="2746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7491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152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81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9" name="矩形"/>
          <p:cNvSpPr>
            <a:spLocks/>
          </p:cNvSpPr>
          <p:nvPr/>
        </p:nvSpPr>
        <p:spPr>
          <a:xfrm>
            <a:off x="7283428" y="62784"/>
            <a:ext cx="1109471" cy="584656"/>
          </a:xfrm>
          <a:prstGeom prst="rect">
            <a:avLst/>
          </a:prstGeom>
          <a:solidFill>
            <a:srgbClr val="FFFFFF"/>
          </a:solidFill>
          <a:ln w="12700" cap="flat" cmpd="sng">
            <a:noFill/>
            <a:prstDash val="solid"/>
            <a:round/>
          </a:ln>
        </p:spPr>
      </p:sp>
      <p:pic>
        <p:nvPicPr>
          <p:cNvPr id="48"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47" name="矩形"/>
          <p:cNvSpPr>
            <a:spLocks/>
          </p:cNvSpPr>
          <p:nvPr/>
        </p:nvSpPr>
        <p:spPr>
          <a:xfrm>
            <a:off x="7594600" y="82566"/>
            <a:ext cx="165100" cy="412476"/>
          </a:xfrm>
          <a:prstGeom prst="rect">
            <a:avLst/>
          </a:prstGeom>
          <a:solidFill>
            <a:srgbClr val="841910"/>
          </a:solidFill>
          <a:ln w="12700" cap="flat" cmpd="sng">
            <a:noFill/>
            <a:prstDash val="solid"/>
            <a:round/>
          </a:ln>
        </p:spPr>
      </p:sp>
      <p:sp>
        <p:nvSpPr>
          <p:cNvPr id="46" name="矩形"/>
          <p:cNvSpPr>
            <a:spLocks/>
          </p:cNvSpPr>
          <p:nvPr/>
        </p:nvSpPr>
        <p:spPr>
          <a:xfrm>
            <a:off x="7440249" y="82566"/>
            <a:ext cx="103550" cy="412476"/>
          </a:xfrm>
          <a:prstGeom prst="rect">
            <a:avLst/>
          </a:prstGeom>
          <a:solidFill>
            <a:srgbClr val="213264"/>
          </a:solidFill>
          <a:ln w="12700" cap="flat" cmpd="sng">
            <a:noFill/>
            <a:prstDash val="solid"/>
            <a:round/>
          </a:ln>
        </p:spPr>
      </p:sp>
      <p:sp>
        <p:nvSpPr>
          <p:cNvPr id="45" name="矩形"/>
          <p:cNvSpPr>
            <a:spLocks/>
          </p:cNvSpPr>
          <p:nvPr/>
        </p:nvSpPr>
        <p:spPr>
          <a:xfrm>
            <a:off x="0" y="5086350"/>
            <a:ext cx="9144000" cy="69849"/>
          </a:xfrm>
          <a:prstGeom prst="rect">
            <a:avLst/>
          </a:prstGeom>
          <a:solidFill>
            <a:srgbClr val="213264"/>
          </a:solidFill>
          <a:ln w="12700" cap="flat" cmpd="sng">
            <a:noFill/>
            <a:prstDash val="solid"/>
            <a:round/>
          </a:ln>
        </p:spPr>
      </p:sp>
      <p:sp>
        <p:nvSpPr>
          <p:cNvPr id="44"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43" name="矩形"/>
          <p:cNvSpPr>
            <a:spLocks/>
          </p:cNvSpPr>
          <p:nvPr/>
        </p:nvSpPr>
        <p:spPr>
          <a:xfrm>
            <a:off x="92480" y="105826"/>
            <a:ext cx="395374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2"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64091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6" name="矩形"/>
          <p:cNvSpPr>
            <a:spLocks/>
          </p:cNvSpPr>
          <p:nvPr/>
        </p:nvSpPr>
        <p:spPr>
          <a:xfrm>
            <a:off x="7283428" y="62784"/>
            <a:ext cx="1109471" cy="584656"/>
          </a:xfrm>
          <a:prstGeom prst="rect">
            <a:avLst/>
          </a:prstGeom>
          <a:solidFill>
            <a:srgbClr val="FFFFFF"/>
          </a:solidFill>
          <a:ln w="12700" cap="flat" cmpd="sng">
            <a:noFill/>
            <a:prstDash val="solid"/>
            <a:round/>
          </a:ln>
        </p:spPr>
      </p:sp>
      <p:pic>
        <p:nvPicPr>
          <p:cNvPr id="115"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14" name="矩形"/>
          <p:cNvSpPr>
            <a:spLocks/>
          </p:cNvSpPr>
          <p:nvPr/>
        </p:nvSpPr>
        <p:spPr>
          <a:xfrm>
            <a:off x="7594600" y="82566"/>
            <a:ext cx="165100" cy="412476"/>
          </a:xfrm>
          <a:prstGeom prst="rect">
            <a:avLst/>
          </a:prstGeom>
          <a:solidFill>
            <a:srgbClr val="841910"/>
          </a:solidFill>
          <a:ln w="12700" cap="flat" cmpd="sng">
            <a:noFill/>
            <a:prstDash val="solid"/>
            <a:round/>
          </a:ln>
        </p:spPr>
      </p:sp>
      <p:sp>
        <p:nvSpPr>
          <p:cNvPr id="113" name="矩形"/>
          <p:cNvSpPr>
            <a:spLocks/>
          </p:cNvSpPr>
          <p:nvPr/>
        </p:nvSpPr>
        <p:spPr>
          <a:xfrm>
            <a:off x="7440249" y="82566"/>
            <a:ext cx="103550" cy="412476"/>
          </a:xfrm>
          <a:prstGeom prst="rect">
            <a:avLst/>
          </a:prstGeom>
          <a:solidFill>
            <a:srgbClr val="213264"/>
          </a:solidFill>
          <a:ln w="12700" cap="flat" cmpd="sng">
            <a:noFill/>
            <a:prstDash val="solid"/>
            <a:round/>
          </a:ln>
        </p:spPr>
      </p:sp>
      <p:sp>
        <p:nvSpPr>
          <p:cNvPr id="112" name="矩形"/>
          <p:cNvSpPr>
            <a:spLocks/>
          </p:cNvSpPr>
          <p:nvPr/>
        </p:nvSpPr>
        <p:spPr>
          <a:xfrm>
            <a:off x="0" y="5086350"/>
            <a:ext cx="9144000" cy="69849"/>
          </a:xfrm>
          <a:prstGeom prst="rect">
            <a:avLst/>
          </a:prstGeom>
          <a:solidFill>
            <a:srgbClr val="213264"/>
          </a:solidFill>
          <a:ln w="12700" cap="flat" cmpd="sng">
            <a:noFill/>
            <a:prstDash val="solid"/>
            <a:round/>
          </a:ln>
        </p:spPr>
      </p:sp>
      <p:sp>
        <p:nvSpPr>
          <p:cNvPr id="111"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10" name="矩形"/>
          <p:cNvSpPr>
            <a:spLocks/>
          </p:cNvSpPr>
          <p:nvPr/>
        </p:nvSpPr>
        <p:spPr>
          <a:xfrm>
            <a:off x="92480" y="105826"/>
            <a:ext cx="3953740" cy="369332"/>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7" name="文本框"/>
          <p:cNvSpPr>
            <a:spLocks noGrp="1"/>
          </p:cNvSpPr>
          <p:nvPr>
            <p:ph type="title"/>
          </p:nvPr>
        </p:nvSpPr>
        <p:spPr>
          <a:xfrm>
            <a:off x="311700" y="555600"/>
            <a:ext cx="2808000" cy="755699"/>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buNone/>
            </a:pPr>
            <a:endParaRPr lang="zh-CN" altLang="en-US" sz="2400" b="0" i="0" u="none" strike="noStrike" cap="none">
              <a:solidFill>
                <a:srgbClr val="000000"/>
              </a:solidFill>
              <a:latin typeface="Arial" charset="0"/>
              <a:ea typeface="Arial" charset="0"/>
              <a:cs typeface="Arial" charset="0"/>
              <a:sym typeface="Arial" charset="0"/>
            </a:endParaRPr>
          </a:p>
        </p:txBody>
      </p:sp>
      <p:sp>
        <p:nvSpPr>
          <p:cNvPr id="108"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sz="1200" b="0" i="0" u="none" strike="noStrike" cap="none">
              <a:solidFill>
                <a:srgbClr val="000000"/>
              </a:solidFill>
              <a:latin typeface="Arial" charset="0"/>
              <a:ea typeface="Arial" charset="0"/>
              <a:cs typeface="Arial" charset="0"/>
              <a:sym typeface="Arial" charset="0"/>
            </a:endParaRPr>
          </a:p>
        </p:txBody>
      </p:sp>
      <p:sp>
        <p:nvSpPr>
          <p:cNvPr id="10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7526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30" name="矩形"/>
          <p:cNvSpPr>
            <a:spLocks/>
          </p:cNvSpPr>
          <p:nvPr/>
        </p:nvSpPr>
        <p:spPr>
          <a:xfrm>
            <a:off x="7283428" y="62784"/>
            <a:ext cx="1109471" cy="584656"/>
          </a:xfrm>
          <a:prstGeom prst="rect">
            <a:avLst/>
          </a:prstGeom>
          <a:solidFill>
            <a:srgbClr val="FFFFFF"/>
          </a:solidFill>
          <a:ln w="12700" cap="flat" cmpd="sng">
            <a:noFill/>
            <a:prstDash val="solid"/>
            <a:round/>
          </a:ln>
        </p:spPr>
      </p:sp>
      <p:pic>
        <p:nvPicPr>
          <p:cNvPr id="129"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28" name="矩形"/>
          <p:cNvSpPr>
            <a:spLocks/>
          </p:cNvSpPr>
          <p:nvPr/>
        </p:nvSpPr>
        <p:spPr>
          <a:xfrm>
            <a:off x="7594600" y="82566"/>
            <a:ext cx="165100" cy="412476"/>
          </a:xfrm>
          <a:prstGeom prst="rect">
            <a:avLst/>
          </a:prstGeom>
          <a:solidFill>
            <a:srgbClr val="841910"/>
          </a:solidFill>
          <a:ln w="12700" cap="flat" cmpd="sng">
            <a:noFill/>
            <a:prstDash val="solid"/>
            <a:round/>
          </a:ln>
        </p:spPr>
      </p:sp>
      <p:sp>
        <p:nvSpPr>
          <p:cNvPr id="127" name="矩形"/>
          <p:cNvSpPr>
            <a:spLocks/>
          </p:cNvSpPr>
          <p:nvPr/>
        </p:nvSpPr>
        <p:spPr>
          <a:xfrm>
            <a:off x="7440249" y="82566"/>
            <a:ext cx="103550" cy="412476"/>
          </a:xfrm>
          <a:prstGeom prst="rect">
            <a:avLst/>
          </a:prstGeom>
          <a:solidFill>
            <a:srgbClr val="213264"/>
          </a:solidFill>
          <a:ln w="12700" cap="flat" cmpd="sng">
            <a:noFill/>
            <a:prstDash val="solid"/>
            <a:round/>
          </a:ln>
        </p:spPr>
      </p:sp>
      <p:sp>
        <p:nvSpPr>
          <p:cNvPr id="126" name="矩形"/>
          <p:cNvSpPr>
            <a:spLocks/>
          </p:cNvSpPr>
          <p:nvPr/>
        </p:nvSpPr>
        <p:spPr>
          <a:xfrm>
            <a:off x="0" y="5086350"/>
            <a:ext cx="9144000" cy="69849"/>
          </a:xfrm>
          <a:prstGeom prst="rect">
            <a:avLst/>
          </a:prstGeom>
          <a:solidFill>
            <a:srgbClr val="213264"/>
          </a:solidFill>
          <a:ln w="12700" cap="flat" cmpd="sng">
            <a:noFill/>
            <a:prstDash val="solid"/>
            <a:round/>
          </a:ln>
        </p:spPr>
      </p:sp>
      <p:sp>
        <p:nvSpPr>
          <p:cNvPr id="125"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24" name="矩形"/>
          <p:cNvSpPr>
            <a:spLocks/>
          </p:cNvSpPr>
          <p:nvPr/>
        </p:nvSpPr>
        <p:spPr>
          <a:xfrm>
            <a:off x="92480" y="105826"/>
            <a:ext cx="3953740" cy="369332"/>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22" name="文本框"/>
          <p:cNvSpPr>
            <a:spLocks noGrp="1"/>
          </p:cNvSpPr>
          <p:nvPr>
            <p:ph type="title"/>
          </p:nvPr>
        </p:nvSpPr>
        <p:spPr>
          <a:xfrm>
            <a:off x="628560" y="273780"/>
            <a:ext cx="7886430" cy="99386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buNone/>
            </a:pPr>
            <a:endParaRPr lang="zh-CN" altLang="en-US" sz="1400" b="0" i="0" u="none" strike="noStrike" cap="none">
              <a:solidFill>
                <a:srgbClr val="000000"/>
              </a:solidFill>
              <a:latin typeface="Arial" charset="0"/>
              <a:ea typeface="Arial" charset="0"/>
              <a:cs typeface="Arial" charset="0"/>
              <a:sym typeface="Arial" charset="0"/>
            </a:endParaRPr>
          </a:p>
        </p:txBody>
      </p:sp>
      <p:sp>
        <p:nvSpPr>
          <p:cNvPr id="123" name="文本框"/>
          <p:cNvSpPr>
            <a:spLocks noGrp="1"/>
          </p:cNvSpPr>
          <p:nvPr>
            <p:ph type="body" idx="1"/>
          </p:nvPr>
        </p:nvSpPr>
        <p:spPr>
          <a:xfrm>
            <a:off x="457110" y="1203390"/>
            <a:ext cx="8229330" cy="2982960"/>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buNone/>
            </a:pPr>
            <a:endParaRPr lang="zh-CN" altLang="en-US" sz="1400" b="0" i="0" u="none" strike="noStrike" cap="none">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482548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56" name="矩形"/>
          <p:cNvSpPr>
            <a:spLocks/>
          </p:cNvSpPr>
          <p:nvPr/>
        </p:nvSpPr>
        <p:spPr>
          <a:xfrm>
            <a:off x="7283428" y="62784"/>
            <a:ext cx="1109471" cy="584656"/>
          </a:xfrm>
          <a:prstGeom prst="rect">
            <a:avLst/>
          </a:prstGeom>
          <a:solidFill>
            <a:srgbClr val="FFFFFF"/>
          </a:solidFill>
          <a:ln w="12700" cap="flat" cmpd="sng">
            <a:noFill/>
            <a:prstDash val="solid"/>
            <a:round/>
          </a:ln>
        </p:spPr>
      </p:sp>
      <p:pic>
        <p:nvPicPr>
          <p:cNvPr id="155" name="图片" descr="A close up of a sign&#10;&#10;Description automatically generated"/>
          <p:cNvPicPr>
            <a:picLocks/>
          </p:cNvPicPr>
          <p:nvPr/>
        </p:nvPicPr>
        <p:blipFill>
          <a:blip r:embed="rId2" cstate="print"/>
          <a:stretch>
            <a:fillRect/>
          </a:stretch>
        </p:blipFill>
        <p:spPr>
          <a:xfrm>
            <a:off x="7799750" y="88917"/>
            <a:ext cx="1233873" cy="412476"/>
          </a:xfrm>
          <a:prstGeom prst="rect">
            <a:avLst/>
          </a:prstGeom>
          <a:noFill/>
          <a:ln w="12700" cap="flat" cmpd="sng">
            <a:noFill/>
            <a:prstDash val="solid"/>
            <a:round/>
          </a:ln>
        </p:spPr>
      </p:pic>
      <p:sp>
        <p:nvSpPr>
          <p:cNvPr id="154" name="矩形"/>
          <p:cNvSpPr>
            <a:spLocks/>
          </p:cNvSpPr>
          <p:nvPr/>
        </p:nvSpPr>
        <p:spPr>
          <a:xfrm>
            <a:off x="7594600" y="82566"/>
            <a:ext cx="165100" cy="412476"/>
          </a:xfrm>
          <a:prstGeom prst="rect">
            <a:avLst/>
          </a:prstGeom>
          <a:solidFill>
            <a:srgbClr val="841910"/>
          </a:solidFill>
          <a:ln w="12700" cap="flat" cmpd="sng">
            <a:noFill/>
            <a:prstDash val="solid"/>
            <a:round/>
          </a:ln>
        </p:spPr>
      </p:sp>
      <p:sp>
        <p:nvSpPr>
          <p:cNvPr id="153" name="矩形"/>
          <p:cNvSpPr>
            <a:spLocks/>
          </p:cNvSpPr>
          <p:nvPr/>
        </p:nvSpPr>
        <p:spPr>
          <a:xfrm>
            <a:off x="7440249" y="82566"/>
            <a:ext cx="103550" cy="412476"/>
          </a:xfrm>
          <a:prstGeom prst="rect">
            <a:avLst/>
          </a:prstGeom>
          <a:solidFill>
            <a:srgbClr val="213264"/>
          </a:solidFill>
          <a:ln w="12700" cap="flat" cmpd="sng">
            <a:noFill/>
            <a:prstDash val="solid"/>
            <a:round/>
          </a:ln>
        </p:spPr>
      </p:sp>
      <p:sp>
        <p:nvSpPr>
          <p:cNvPr id="152" name="矩形"/>
          <p:cNvSpPr>
            <a:spLocks/>
          </p:cNvSpPr>
          <p:nvPr/>
        </p:nvSpPr>
        <p:spPr>
          <a:xfrm>
            <a:off x="0" y="5086350"/>
            <a:ext cx="9144000" cy="69849"/>
          </a:xfrm>
          <a:prstGeom prst="rect">
            <a:avLst/>
          </a:prstGeom>
          <a:solidFill>
            <a:srgbClr val="213264"/>
          </a:solidFill>
          <a:ln w="12700" cap="flat" cmpd="sng">
            <a:noFill/>
            <a:prstDash val="solid"/>
            <a:round/>
          </a:ln>
        </p:spPr>
      </p:sp>
      <p:sp>
        <p:nvSpPr>
          <p:cNvPr id="151"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150" name="矩形"/>
          <p:cNvSpPr>
            <a:spLocks/>
          </p:cNvSpPr>
          <p:nvPr/>
        </p:nvSpPr>
        <p:spPr>
          <a:xfrm>
            <a:off x="92480" y="105826"/>
            <a:ext cx="3953740" cy="369332"/>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5"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buNone/>
            </a:pPr>
            <a:endParaRPr lang="zh-CN" altLang="en-US" sz="2400" b="0" i="0" u="none" strike="noStrike" cap="none">
              <a:solidFill>
                <a:srgbClr val="000000"/>
              </a:solidFill>
              <a:latin typeface="Arial" charset="0"/>
              <a:ea typeface="Arial" charset="0"/>
              <a:cs typeface="Arial" charset="0"/>
              <a:sym typeface="Arial" charset="0"/>
            </a:endParaRPr>
          </a:p>
        </p:txBody>
      </p:sp>
      <p:sp>
        <p:nvSpPr>
          <p:cNvPr id="146"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buNone/>
            </a:pPr>
            <a:endParaRPr lang="zh-CN" altLang="en-US" sz="1400" b="0" i="0" u="none" strike="noStrike" cap="none">
              <a:solidFill>
                <a:srgbClr val="000000"/>
              </a:solidFill>
              <a:latin typeface="Arial" charset="0"/>
              <a:ea typeface="Arial" charset="0"/>
              <a:cs typeface="Arial" charset="0"/>
              <a:sym typeface="Arial" charset="0"/>
            </a:endParaRPr>
          </a:p>
        </p:txBody>
      </p:sp>
      <p:sp>
        <p:nvSpPr>
          <p:cNvPr id="147"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buNone/>
            </a:pPr>
            <a:endParaRPr lang="zh-CN" altLang="en-US" sz="800" b="0" i="0" u="none" strike="noStrike" cap="none">
              <a:solidFill>
                <a:srgbClr val="000000"/>
              </a:solidFill>
              <a:latin typeface="Arial" charset="0"/>
              <a:ea typeface="Arial" charset="0"/>
              <a:cs typeface="Arial" charset="0"/>
              <a:sym typeface="Arial" charset="0"/>
            </a:endParaRPr>
          </a:p>
        </p:txBody>
      </p:sp>
      <p:sp>
        <p:nvSpPr>
          <p:cNvPr id="148"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buNone/>
            </a:pPr>
            <a:endParaRPr lang="zh-CN" altLang="en-US" sz="1400" b="0" i="0" u="none" strike="noStrike" cap="none">
              <a:solidFill>
                <a:srgbClr val="888888"/>
              </a:solidFill>
              <a:latin typeface="Arial" charset="0"/>
              <a:ea typeface="Arial" charset="0"/>
              <a:cs typeface="Arial" charset="0"/>
              <a:sym typeface="Arial" charset="0"/>
            </a:endParaRPr>
          </a:p>
        </p:txBody>
      </p:sp>
      <p:sp>
        <p:nvSpPr>
          <p:cNvPr id="149"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901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229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4948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83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067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833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26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3605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1805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image" Target="../media/image1.png"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471" cy="584656"/>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3" cy="412476"/>
          </a:xfrm>
          <a:prstGeom prst="rect">
            <a:avLst/>
          </a:prstGeom>
          <a:noFill/>
          <a:ln w="12700" cap="flat" cmpd="sng">
            <a:noFill/>
            <a:prstDash val="solid"/>
            <a:round/>
          </a:ln>
        </p:spPr>
      </p:pic>
      <p:sp>
        <p:nvSpPr>
          <p:cNvPr id="4" name="矩形"/>
          <p:cNvSpPr>
            <a:spLocks/>
          </p:cNvSpPr>
          <p:nvPr/>
        </p:nvSpPr>
        <p:spPr>
          <a:xfrm>
            <a:off x="7594600" y="82566"/>
            <a:ext cx="165100" cy="412476"/>
          </a:xfrm>
          <a:prstGeom prst="rect">
            <a:avLst/>
          </a:prstGeom>
          <a:solidFill>
            <a:srgbClr val="841910"/>
          </a:solidFill>
          <a:ln w="12700" cap="flat" cmpd="sng">
            <a:noFill/>
            <a:prstDash val="solid"/>
            <a:round/>
          </a:ln>
        </p:spPr>
      </p:sp>
      <p:sp>
        <p:nvSpPr>
          <p:cNvPr id="5" name="矩形"/>
          <p:cNvSpPr>
            <a:spLocks/>
          </p:cNvSpPr>
          <p:nvPr/>
        </p:nvSpPr>
        <p:spPr>
          <a:xfrm>
            <a:off x="7440249" y="82566"/>
            <a:ext cx="103550" cy="412476"/>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49"/>
          </a:xfrm>
          <a:prstGeom prst="rect">
            <a:avLst/>
          </a:prstGeom>
          <a:solidFill>
            <a:srgbClr val="213264"/>
          </a:solidFill>
          <a:ln w="12700" cap="flat" cmpd="sng">
            <a:noFill/>
            <a:prstDash val="solid"/>
            <a:round/>
          </a:ln>
        </p:spPr>
      </p:sp>
      <p:sp>
        <p:nvSpPr>
          <p:cNvPr id="7" name="矩形"/>
          <p:cNvSpPr>
            <a:spLocks/>
          </p:cNvSpPr>
          <p:nvPr/>
        </p:nvSpPr>
        <p:spPr>
          <a:xfrm>
            <a:off x="0" y="88917"/>
            <a:ext cx="7283428" cy="406126"/>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40" cy="369332"/>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9998489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12.xml"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9.xml" /><Relationship Id="rId1" Type="http://schemas.openxmlformats.org/officeDocument/2006/relationships/slideLayout" Target="../slideLayouts/slideLayout13.xml" /><Relationship Id="rId4"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矩形"/>
          <p:cNvSpPr>
            <a:spLocks/>
          </p:cNvSpPr>
          <p:nvPr/>
        </p:nvSpPr>
        <p:spPr>
          <a:xfrm>
            <a:off x="0" y="0"/>
            <a:ext cx="9144000" cy="5143500"/>
          </a:xfrm>
          <a:prstGeom prst="rect">
            <a:avLst/>
          </a:prstGeom>
          <a:solidFill>
            <a:srgbClr val="DFDDFB"/>
          </a:solidFill>
          <a:ln w="12700" cap="flat" cmpd="sng">
            <a:noFill/>
            <a:prstDash val="solid"/>
            <a:round/>
          </a:ln>
        </p:spPr>
      </p:sp>
      <p:pic>
        <p:nvPicPr>
          <p:cNvPr id="24" name="图片" descr="A white circle in the sky&#10;&#10;Description automatically generated"/>
          <p:cNvPicPr>
            <a:picLocks/>
          </p:cNvPicPr>
          <p:nvPr/>
        </p:nvPicPr>
        <p:blipFill>
          <a:blip r:embed="rId3" cstate="print"/>
          <a:srcRect t="5928" r="745" b="10205"/>
          <a:stretch>
            <a:fillRect/>
          </a:stretch>
        </p:blipFill>
        <p:spPr>
          <a:xfrm>
            <a:off x="13062" y="-1"/>
            <a:ext cx="9130937" cy="5143501"/>
          </a:xfrm>
          <a:prstGeom prst="rect">
            <a:avLst/>
          </a:prstGeom>
          <a:noFill/>
          <a:ln w="12700" cap="flat" cmpd="sng">
            <a:noFill/>
            <a:prstDash val="solid"/>
            <a:round/>
          </a:ln>
        </p:spPr>
      </p:pic>
      <p:sp>
        <p:nvSpPr>
          <p:cNvPr id="25" name="矩形"/>
          <p:cNvSpPr>
            <a:spLocks/>
          </p:cNvSpPr>
          <p:nvPr/>
        </p:nvSpPr>
        <p:spPr>
          <a:xfrm>
            <a:off x="1865074" y="730897"/>
            <a:ext cx="6301139" cy="3966471"/>
          </a:xfrm>
          <a:prstGeom prst="rect">
            <a:avLst/>
          </a:prstGeom>
          <a:solidFill>
            <a:srgbClr val="213163"/>
          </a:solidFill>
          <a:ln w="25400" cap="flat" cmpd="sng">
            <a:solidFill>
              <a:srgbClr val="213163"/>
            </a:solidFill>
            <a:prstDash val="solid"/>
            <a:round/>
          </a:ln>
        </p:spPr>
      </p:sp>
      <p:sp>
        <p:nvSpPr>
          <p:cNvPr id="26" name="矩形"/>
          <p:cNvSpPr>
            <a:spLocks/>
          </p:cNvSpPr>
          <p:nvPr/>
        </p:nvSpPr>
        <p:spPr>
          <a:xfrm>
            <a:off x="977787" y="1061739"/>
            <a:ext cx="6985193" cy="3451405"/>
          </a:xfrm>
          <a:prstGeom prst="rect">
            <a:avLst/>
          </a:prstGeom>
          <a:solidFill>
            <a:srgbClr val="FFFFFF"/>
          </a:solidFill>
          <a:ln w="25400" cap="flat" cmpd="sng">
            <a:solidFill>
              <a:srgbClr val="FFFFFF"/>
            </a:solidFill>
            <a:prstDash val="solid"/>
            <a:round/>
          </a:ln>
          <a:effectLst>
            <a:outerShdw blurRad="508000" sx="104999" sy="104999" algn="ctr" rotWithShape="0">
              <a:srgbClr val="000000">
                <a:alpha val="39607"/>
              </a:srgbClr>
            </a:outerShdw>
          </a:effectLst>
        </p:spPr>
        <p:txBody>
          <a:bodyPr/>
          <a:lstStyle/>
          <a:p>
            <a:endParaRPr lang="en-US" dirty="0"/>
          </a:p>
        </p:txBody>
      </p:sp>
      <p:sp>
        <p:nvSpPr>
          <p:cNvPr id="27" name="矩形"/>
          <p:cNvSpPr>
            <a:spLocks/>
          </p:cNvSpPr>
          <p:nvPr/>
        </p:nvSpPr>
        <p:spPr>
          <a:xfrm>
            <a:off x="2490558" y="2787442"/>
            <a:ext cx="50563" cy="446915"/>
          </a:xfrm>
          <a:prstGeom prst="rect">
            <a:avLst/>
          </a:prstGeom>
          <a:solidFill>
            <a:srgbClr val="FFE600"/>
          </a:solidFill>
          <a:ln w="25400" cap="flat" cmpd="sng">
            <a:solidFill>
              <a:srgbClr val="FFE600"/>
            </a:solidFill>
            <a:prstDash val="solid"/>
            <a:round/>
          </a:ln>
        </p:spPr>
      </p:sp>
      <p:sp>
        <p:nvSpPr>
          <p:cNvPr id="28" name="矩形"/>
          <p:cNvSpPr>
            <a:spLocks/>
          </p:cNvSpPr>
          <p:nvPr/>
        </p:nvSpPr>
        <p:spPr>
          <a:xfrm>
            <a:off x="2029564" y="2248174"/>
            <a:ext cx="5025352" cy="3866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29" name="矩形"/>
          <p:cNvSpPr>
            <a:spLocks/>
          </p:cNvSpPr>
          <p:nvPr/>
        </p:nvSpPr>
        <p:spPr>
          <a:xfrm>
            <a:off x="2541121" y="2795733"/>
            <a:ext cx="4019698" cy="681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charset="0"/>
                <a:ea typeface="Arial" charset="0"/>
                <a:cs typeface="Arial" charset="0"/>
                <a:sym typeface="Arial" charset="0"/>
              </a:rPr>
              <a:t>Creating a future-ready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0" name="矩形"/>
          <p:cNvSpPr>
            <a:spLocks/>
          </p:cNvSpPr>
          <p:nvPr/>
        </p:nvSpPr>
        <p:spPr>
          <a:xfrm>
            <a:off x="1003624" y="3642533"/>
            <a:ext cx="1456920" cy="272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Team Members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31" name="矩形"/>
          <p:cNvSpPr>
            <a:spLocks/>
          </p:cNvSpPr>
          <p:nvPr/>
        </p:nvSpPr>
        <p:spPr>
          <a:xfrm>
            <a:off x="1095104" y="3956075"/>
            <a:ext cx="3775500" cy="45649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Name :</a:t>
            </a:r>
            <a:r>
              <a:rPr lang="en-IN" altLang="zh-CN" sz="1100" dirty="0">
                <a:sym typeface="Arial" charset="0"/>
              </a:rPr>
              <a:t>K.J. </a:t>
            </a:r>
            <a:r>
              <a:rPr lang="en-IN" altLang="zh-CN" sz="1100" dirty="0" err="1">
                <a:sym typeface="Arial" charset="0"/>
              </a:rPr>
              <a:t>Ignecious</a:t>
            </a:r>
            <a:endParaRPr lang="en-US" altLang="zh-CN" sz="1400" b="0" i="0" u="none" strike="noStrike" kern="0" cap="none" spc="0" baseline="0" dirty="0">
              <a:solidFill>
                <a:srgbClr val="000000"/>
              </a:solidFill>
              <a:latin typeface="Arial" charset="0"/>
              <a:ea typeface="Arial" charset="0"/>
              <a:cs typeface="Arial" charset="0"/>
              <a:sym typeface="Arial" charset="0"/>
            </a:endParaRPr>
          </a:p>
          <a:p>
            <a:pPr marL="0" indent="0" algn="l">
              <a:lnSpc>
                <a:spcPct val="100000"/>
              </a:lnSpc>
              <a:spcBef>
                <a:spcPts val="200"/>
              </a:spcBef>
              <a:spcAft>
                <a:spcPts val="0"/>
              </a:spcAft>
              <a:buNone/>
            </a:pPr>
            <a:r>
              <a:rPr lang="en-US" altLang="zh-CN" sz="1100" b="0" i="0" u="none" strike="noStrike" kern="0" cap="none" spc="0" baseline="0" dirty="0">
                <a:solidFill>
                  <a:srgbClr val="000000"/>
                </a:solidFill>
                <a:latin typeface="Arial" charset="0"/>
                <a:ea typeface="Arial" charset="0"/>
                <a:cs typeface="Arial" charset="0"/>
                <a:sym typeface="Arial" charset="0"/>
              </a:rPr>
              <a:t>Student ID : </a:t>
            </a:r>
            <a:r>
              <a:rPr lang="en-US" altLang="zh-CN" sz="1100" b="0" i="0" u="none" strike="noStrike" kern="0" cap="none" spc="0" baseline="0" dirty="0">
                <a:solidFill>
                  <a:srgbClr val="222222"/>
                </a:solidFill>
                <a:latin typeface="Arial" charset="0"/>
                <a:ea typeface="Arial" charset="0"/>
                <a:cs typeface="Arial" charset="0"/>
                <a:sym typeface="Arial" charset="0"/>
              </a:rPr>
              <a:t>au4123211040</a:t>
            </a:r>
            <a:r>
              <a:rPr lang="en-US" altLang="zh-CN" sz="1100" b="0" i="0" u="none" strike="noStrike" kern="0" cap="none" spc="0" baseline="0" dirty="0">
                <a:solidFill>
                  <a:srgbClr val="222222"/>
                </a:solidFill>
                <a:latin typeface="Arial" charset="0"/>
                <a:ea typeface="Arial" charset="0"/>
                <a:cs typeface="Arial" charset="0"/>
              </a:rPr>
              <a:t>2</a:t>
            </a:r>
            <a:r>
              <a:rPr lang="en-IN" altLang="zh-CN" sz="1100" b="0" i="0" u="none" strike="noStrike" kern="0" cap="none" spc="0" baseline="0">
                <a:solidFill>
                  <a:srgbClr val="222222"/>
                </a:solidFill>
                <a:latin typeface="Arial" charset="0"/>
                <a:ea typeface="Arial" charset="0"/>
                <a:cs typeface="Arial" charset="0"/>
              </a:rPr>
              <a:t>0</a:t>
            </a:r>
            <a:endParaRPr lang="zh-CN" altLang="en-US" sz="1400" b="0" i="0" u="none" strike="noStrike" kern="0" cap="none" spc="0" baseline="0" dirty="0">
              <a:solidFill>
                <a:srgbClr val="000000"/>
              </a:solidFill>
              <a:latin typeface="Arial" charset="0"/>
              <a:ea typeface="Arial" charset="0"/>
              <a:cs typeface="Arial" charset="0"/>
              <a:sym typeface="Arial" charset="0"/>
            </a:endParaRPr>
          </a:p>
        </p:txBody>
      </p:sp>
      <p:cxnSp>
        <p:nvCxnSpPr>
          <p:cNvPr id="32" name="直线连接线"/>
          <p:cNvCxnSpPr>
            <a:cxnSpLocks/>
          </p:cNvCxnSpPr>
          <p:nvPr/>
        </p:nvCxnSpPr>
        <p:spPr>
          <a:xfrm>
            <a:off x="1100213" y="3919492"/>
            <a:ext cx="1986613" cy="1587"/>
          </a:xfrm>
          <a:prstGeom prst="straightConnector1">
            <a:avLst/>
          </a:prstGeom>
          <a:noFill/>
          <a:ln w="9525" cap="flat" cmpd="sng">
            <a:solidFill>
              <a:srgbClr val="000000"/>
            </a:solidFill>
            <a:prstDash val="lgDashDot"/>
            <a:round/>
          </a:ln>
        </p:spPr>
      </p:cxnSp>
      <p:sp>
        <p:nvSpPr>
          <p:cNvPr id="33" name="矩形"/>
          <p:cNvSpPr>
            <a:spLocks/>
          </p:cNvSpPr>
          <p:nvPr/>
        </p:nvSpPr>
        <p:spPr>
          <a:xfrm>
            <a:off x="5596477" y="3627293"/>
            <a:ext cx="1456919" cy="2723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College Name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34" name="直线连接线"/>
          <p:cNvCxnSpPr>
            <a:cxnSpLocks/>
          </p:cNvCxnSpPr>
          <p:nvPr/>
        </p:nvCxnSpPr>
        <p:spPr>
          <a:xfrm>
            <a:off x="5693065" y="3919492"/>
            <a:ext cx="1360331" cy="1587"/>
          </a:xfrm>
          <a:prstGeom prst="straightConnector1">
            <a:avLst/>
          </a:prstGeom>
          <a:noFill/>
          <a:ln w="9525" cap="flat" cmpd="sng">
            <a:solidFill>
              <a:srgbClr val="000000"/>
            </a:solidFill>
            <a:prstDash val="lgDashDot"/>
            <a:round/>
          </a:ln>
        </p:spPr>
      </p:cxnSp>
      <p:sp>
        <p:nvSpPr>
          <p:cNvPr id="35" name="矩形"/>
          <p:cNvSpPr>
            <a:spLocks/>
          </p:cNvSpPr>
          <p:nvPr/>
        </p:nvSpPr>
        <p:spPr>
          <a:xfrm>
            <a:off x="5596475" y="3956075"/>
            <a:ext cx="2366399" cy="415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charset="0"/>
                <a:ea typeface="Arial" charset="0"/>
                <a:cs typeface="Arial" charset="0"/>
                <a:sym typeface="Arial" charset="0"/>
              </a:rPr>
              <a:t>Sri Ramanujar Engineering college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36" name="图片"/>
          <p:cNvPicPr>
            <a:picLocks/>
          </p:cNvPicPr>
          <p:nvPr/>
        </p:nvPicPr>
        <p:blipFill>
          <a:blip r:embed="rId4" cstate="print"/>
          <a:stretch>
            <a:fillRect/>
          </a:stretch>
        </p:blipFill>
        <p:spPr>
          <a:xfrm>
            <a:off x="1834749" y="1249149"/>
            <a:ext cx="1146741" cy="666201"/>
          </a:xfrm>
          <a:prstGeom prst="rect">
            <a:avLst/>
          </a:prstGeom>
          <a:noFill/>
          <a:ln w="12700" cap="flat" cmpd="sng">
            <a:noFill/>
            <a:prstDash val="solid"/>
            <a:round/>
          </a:ln>
        </p:spPr>
      </p:pic>
      <p:pic>
        <p:nvPicPr>
          <p:cNvPr id="37" name="图片" descr="A logo with people and map&#10;&#10;Description automatically generated"/>
          <p:cNvPicPr>
            <a:picLocks/>
          </p:cNvPicPr>
          <p:nvPr/>
        </p:nvPicPr>
        <p:blipFill>
          <a:blip r:embed="rId5" cstate="print"/>
          <a:stretch>
            <a:fillRect/>
          </a:stretch>
        </p:blipFill>
        <p:spPr>
          <a:xfrm>
            <a:off x="6461189" y="1211666"/>
            <a:ext cx="668564" cy="666202"/>
          </a:xfrm>
          <a:prstGeom prst="rect">
            <a:avLst/>
          </a:prstGeom>
          <a:noFill/>
          <a:ln w="12700" cap="flat" cmpd="sng">
            <a:noFill/>
            <a:prstDash val="solid"/>
            <a:round/>
          </a:ln>
        </p:spPr>
      </p:pic>
      <p:pic>
        <p:nvPicPr>
          <p:cNvPr id="38" name="图片" descr="A close up of a logo&#10;&#10;Description automatically generated"/>
          <p:cNvPicPr>
            <a:picLocks/>
          </p:cNvPicPr>
          <p:nvPr/>
        </p:nvPicPr>
        <p:blipFill>
          <a:blip r:embed="rId6" cstate="print"/>
          <a:stretch>
            <a:fillRect/>
          </a:stretch>
        </p:blipFill>
        <p:spPr>
          <a:xfrm>
            <a:off x="3927667" y="1286630"/>
            <a:ext cx="1587347" cy="516272"/>
          </a:xfrm>
          <a:prstGeom prst="rect">
            <a:avLst/>
          </a:prstGeom>
          <a:noFill/>
          <a:ln w="12700" cap="flat" cmpd="sng">
            <a:noFill/>
            <a:prstDash val="solid"/>
            <a:round/>
          </a:ln>
        </p:spPr>
      </p:pic>
    </p:spTree>
    <p:extLst>
      <p:ext uri="{BB962C8B-B14F-4D97-AF65-F5344CB8AC3E}">
        <p14:creationId xmlns:p14="http://schemas.microsoft.com/office/powerpoint/2010/main" val="192046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文本框"/>
          <p:cNvSpPr>
            <a:spLocks noGrp="1"/>
          </p:cNvSpPr>
          <p:nvPr>
            <p:ph type="title"/>
          </p:nvPr>
        </p:nvSpPr>
        <p:spPr>
          <a:xfrm>
            <a:off x="628560" y="634999"/>
            <a:ext cx="7886430" cy="63264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132" name="图片"/>
          <p:cNvPicPr>
            <a:picLocks/>
          </p:cNvPicPr>
          <p:nvPr/>
        </p:nvPicPr>
        <p:blipFill>
          <a:blip r:embed="rId3" cstate="print"/>
          <a:stretch>
            <a:fillRect/>
          </a:stretch>
        </p:blipFill>
        <p:spPr>
          <a:xfrm>
            <a:off x="562863" y="1168875"/>
            <a:ext cx="8017825" cy="3571048"/>
          </a:xfrm>
          <a:prstGeom prst="rect">
            <a:avLst/>
          </a:prstGeom>
          <a:noFill/>
          <a:ln w="12700" cap="flat" cmpd="sng">
            <a:noFill/>
            <a:prstDash val="solid"/>
            <a:round/>
          </a:ln>
        </p:spPr>
      </p:pic>
    </p:spTree>
    <p:extLst>
      <p:ext uri="{BB962C8B-B14F-4D97-AF65-F5344CB8AC3E}">
        <p14:creationId xmlns:p14="http://schemas.microsoft.com/office/powerpoint/2010/main" val="210686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709825" y="1267775"/>
            <a:ext cx="7403999" cy="34803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Enhanced Favorite Songs Feature</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Real-time Listening Together Feature</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Friend Networking and Social Integration</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Premium Subscription Model</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Expanded Music Library</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Personalized Recommendations and Discovery</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Community Engagement and User Interaction</a:t>
            </a:r>
          </a:p>
          <a:p>
            <a:pPr marL="457200" indent="-228600" algn="l">
              <a:lnSpc>
                <a:spcPct val="100000"/>
              </a:lnSpc>
              <a:spcBef>
                <a:spcPts val="0"/>
              </a:spcBef>
              <a:spcAft>
                <a:spcPts val="0"/>
              </a:spcAft>
              <a:buNone/>
            </a:pP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7200" indent="-228600" algn="l">
              <a:lnSpc>
                <a:spcPct val="100000"/>
              </a:lnSpc>
              <a:spcBef>
                <a:spcPts val="0"/>
              </a:spcBef>
              <a:spcAft>
                <a:spcPts val="0"/>
              </a:spcAft>
              <a:buNone/>
            </a:pPr>
            <a:r>
              <a:rPr lang="en-US" altLang="zh-CN" sz="1200" b="0" i="0" u="none" strike="noStrike" kern="0" cap="none" spc="0" baseline="0">
                <a:solidFill>
                  <a:srgbClr val="000000"/>
                </a:solidFill>
                <a:latin typeface="Arial" charset="0"/>
                <a:ea typeface="Arial" charset="0"/>
                <a:cs typeface="Arial" charset="0"/>
                <a:sym typeface="Arial" charset="0"/>
              </a:rPr>
              <a:t>Cross-Platform Compatibility</a:t>
            </a:r>
          </a:p>
          <a:p>
            <a:pPr marL="0" indent="0" algn="l">
              <a:lnSpc>
                <a:spcPct val="100000"/>
              </a:lnSpc>
              <a:spcBef>
                <a:spcPts val="0"/>
              </a:spcBef>
              <a:spcAft>
                <a:spcPts val="0"/>
              </a:spcAft>
              <a:buNone/>
            </a:pPr>
            <a:endParaRPr lang="zh-CN" altLang="en-US" sz="10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3034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4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41"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1168475" y="1824500"/>
            <a:ext cx="5733300" cy="20313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a:solidFill>
                  <a:srgbClr val="000000"/>
                </a:solidFill>
                <a:latin typeface="Arial" charset="0"/>
                <a:ea typeface="Arial" charset="0"/>
                <a:cs typeface="Arial" charset="0"/>
                <a:sym typeface="Arial" charset="0"/>
              </a:rPr>
              <a:t>Music is a healer to all human emotions from sadness to                   depression………..</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charset="0"/>
              <a:ea typeface="Arial" charset="0"/>
              <a:cs typeface="Arial" charset="0"/>
              <a:sym typeface="Arial" charset="0"/>
            </a:endParaRPr>
          </a:p>
          <a:p>
            <a:pPr marL="1371600" indent="457200" algn="l">
              <a:lnSpc>
                <a:spcPct val="100000"/>
              </a:lnSpc>
              <a:spcBef>
                <a:spcPts val="0"/>
              </a:spcBef>
              <a:spcAft>
                <a:spcPts val="0"/>
              </a:spcAft>
              <a:buNone/>
            </a:pPr>
            <a:r>
              <a:rPr lang="en-US" altLang="zh-CN" sz="2000" b="0" i="0" u="none" strike="noStrike" kern="0" cap="none" spc="0" baseline="0">
                <a:solidFill>
                  <a:srgbClr val="000000"/>
                </a:solidFill>
                <a:latin typeface="Arial" charset="0"/>
                <a:ea typeface="Arial" charset="0"/>
                <a:cs typeface="Arial" charset="0"/>
                <a:sym typeface="Arial" charset="0"/>
              </a:rPr>
              <a:t>ENJOY…!</a:t>
            </a:r>
            <a:endParaRPr lang="zh-CN" altLang="en-US" sz="20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06414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文本框"/>
          <p:cNvSpPr>
            <a:spLocks noGrp="1"/>
          </p:cNvSpPr>
          <p:nvPr>
            <p:ph type="title"/>
          </p:nvPr>
        </p:nvSpPr>
        <p:spPr>
          <a:xfrm>
            <a:off x="3504528" y="2334505"/>
            <a:ext cx="2149019" cy="474488"/>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132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236" cy="578739"/>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570" cy="530626"/>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04077" y="3189726"/>
            <a:ext cx="6135846"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MUSIC WEB APPLICATION USING DJANGO FRAMEWORK </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4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374"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9250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360375" y="1356299"/>
            <a:ext cx="8550600" cy="29253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371600" indent="45720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                         Music web application</a:t>
            </a:r>
          </a:p>
          <a:p>
            <a:pPr marL="1371600" indent="45720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371600" indent="45720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 Music is a dynamic web music player crafted with Django Framework, offering an immersive and intuitive listening experience. Join us as we uncover the innovative techniques and special features that set Music apart. From personalized playlists to seamless cross-device playback, discover how Music is reshaping the future of music streaming.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5542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698900" y="1454600"/>
            <a:ext cx="7698900" cy="2675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User Registration Page</a:t>
            </a: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Authentication</a:t>
            </a:r>
          </a:p>
          <a:p>
            <a:pPr marL="45720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 	</a:t>
            </a: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Database Integration</a:t>
            </a: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Linking other pages</a:t>
            </a:r>
          </a:p>
          <a:p>
            <a:pPr marL="45720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In django the external css import is different</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6953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3" name="图片"/>
          <p:cNvPicPr>
            <a:picLocks/>
          </p:cNvPicPr>
          <p:nvPr/>
        </p:nvPicPr>
        <p:blipFill>
          <a:blip r:embed="rId3" cstate="print"/>
          <a:stretch>
            <a:fillRect/>
          </a:stretch>
        </p:blipFill>
        <p:spPr>
          <a:xfrm>
            <a:off x="1261922" y="2033981"/>
            <a:ext cx="2699599" cy="1419249"/>
          </a:xfrm>
          <a:prstGeom prst="rect">
            <a:avLst/>
          </a:prstGeom>
          <a:noFill/>
          <a:ln w="12700" cap="flat" cmpd="sng">
            <a:noFill/>
            <a:prstDash val="solid"/>
            <a:round/>
          </a:ln>
        </p:spPr>
      </p:pic>
      <p:sp>
        <p:nvSpPr>
          <p:cNvPr id="74" name="矩形"/>
          <p:cNvSpPr>
            <a:spLocks/>
          </p:cNvSpPr>
          <p:nvPr/>
        </p:nvSpPr>
        <p:spPr>
          <a:xfrm>
            <a:off x="4984950" y="1706575"/>
            <a:ext cx="3815399" cy="174659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5" name="矩形"/>
          <p:cNvSpPr>
            <a:spLocks/>
          </p:cNvSpPr>
          <p:nvPr/>
        </p:nvSpPr>
        <p:spPr>
          <a:xfrm>
            <a:off x="1189250" y="1706575"/>
            <a:ext cx="1635300" cy="564899"/>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 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6" name="矩形"/>
          <p:cNvSpPr>
            <a:spLocks/>
          </p:cNvSpPr>
          <p:nvPr/>
        </p:nvSpPr>
        <p:spPr>
          <a:xfrm>
            <a:off x="2913675" y="1706575"/>
            <a:ext cx="112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 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16557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80" name="矩形"/>
          <p:cNvSpPr>
            <a:spLocks/>
          </p:cNvSpPr>
          <p:nvPr/>
        </p:nvSpPr>
        <p:spPr>
          <a:xfrm>
            <a:off x="138533" y="1102220"/>
            <a:ext cx="8866934" cy="40572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rPr>
              <a:t>.</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8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2"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3" name="矩形"/>
          <p:cNvSpPr>
            <a:spLocks/>
          </p:cNvSpPr>
          <p:nvPr/>
        </p:nvSpPr>
        <p:spPr>
          <a:xfrm>
            <a:off x="895475" y="1390650"/>
            <a:ext cx="5809800" cy="24993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Django helped to store the data</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Now we can authenticate</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Clr>
                <a:srgbClr val="000000"/>
              </a:buClr>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Django integrated database(sqlite3)</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Clr>
                <a:srgbClr val="000000"/>
              </a:buClr>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get help from youtube</a:t>
            </a:r>
            <a:br>
              <a:rPr lang="zh-CN" altLang="en-US" sz="1400" b="0" i="0" u="none" strike="noStrike" kern="0" cap="none" spc="0" baseline="0">
                <a:solidFill>
                  <a:srgbClr val="000000"/>
                </a:solidFill>
                <a:latin typeface="Arial" charset="0"/>
                <a:ea typeface="Arial" charset="0"/>
                <a:cs typeface="Arial" charset="0"/>
                <a:sym typeface="Arial" charset="0"/>
              </a:rPr>
            </a:br>
            <a:endParaRPr lang="en-US" altLang="zh-CN" sz="1400" b="0" i="0" u="none" strike="noStrike" kern="0" cap="none" spc="0" baseline="0">
              <a:solidFill>
                <a:srgbClr val="000000"/>
              </a:solidFill>
              <a:latin typeface="Arial" charset="0"/>
              <a:ea typeface="Arial" charset="0"/>
              <a:cs typeface="Arial" charset="0"/>
              <a:sym typeface="Arial" charset="0"/>
            </a:endParaRPr>
          </a:p>
          <a:p>
            <a:pPr marL="457200" indent="-317500" algn="l">
              <a:lnSpc>
                <a:spcPct val="100000"/>
              </a:lnSpc>
              <a:spcBef>
                <a:spcPts val="0"/>
              </a:spcBef>
              <a:spcAft>
                <a:spcPts val="0"/>
              </a:spcAft>
              <a:buClr>
                <a:srgbClr val="000000"/>
              </a:buClr>
              <a:buSzPts val="1400"/>
              <a:buFontTx/>
              <a:buAutoNum type="arabicPeriod"/>
            </a:pPr>
            <a:r>
              <a:rPr lang="en-US" altLang="zh-CN" sz="1400" b="0" i="0" u="none" strike="noStrike" kern="0" cap="none" spc="0" baseline="0">
                <a:solidFill>
                  <a:srgbClr val="000000"/>
                </a:solidFill>
                <a:latin typeface="Arial" charset="0"/>
                <a:ea typeface="Arial" charset="0"/>
                <a:cs typeface="Arial" charset="0"/>
                <a:sym typeface="Arial" charset="0"/>
              </a:rPr>
              <a:t>used internal css but now i know how to add external css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118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87" name="矩形"/>
          <p:cNvSpPr>
            <a:spLocks/>
          </p:cNvSpPr>
          <p:nvPr/>
        </p:nvSpPr>
        <p:spPr>
          <a:xfrm>
            <a:off x="128063" y="1059160"/>
            <a:ext cx="5314386" cy="37900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8" name="曲线"/>
          <p:cNvSpPr>
            <a:spLocks/>
          </p:cNvSpPr>
          <p:nvPr/>
        </p:nvSpPr>
        <p:spPr>
          <a:xfrm>
            <a:off x="-84668" y="615950"/>
            <a:ext cx="8951601" cy="4063999"/>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path>
              <a:path w="21600" h="21600">
                <a:moveTo>
                  <a:pt x="-1800" y="0"/>
                </a:moveTo>
                <a:lnTo>
                  <a:pt x="-1800" y="0"/>
                </a:lnTo>
                <a:lnTo>
                  <a:pt x="-1800" y="21600"/>
                </a:lnTo>
              </a:path>
              <a:path w="21600" h="21600">
                <a:moveTo>
                  <a:pt x="-1800" y="4050"/>
                </a:moveTo>
                <a:lnTo>
                  <a:pt x="-8280" y="24300"/>
                </a:lnTo>
                <a:close/>
              </a:path>
            </a:pathLst>
          </a:custGeom>
          <a:noFill/>
          <a:ln cap="flat" cmpd="sng">
            <a:noFill/>
            <a:prstDash val="solid"/>
            <a:round/>
          </a:ln>
        </p:spPr>
      </p:sp>
      <p:pic>
        <p:nvPicPr>
          <p:cNvPr id="89"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0"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1" name="矩形"/>
          <p:cNvSpPr>
            <a:spLocks/>
          </p:cNvSpPr>
          <p:nvPr/>
        </p:nvSpPr>
        <p:spPr>
          <a:xfrm>
            <a:off x="1000361" y="1361511"/>
            <a:ext cx="3318483" cy="307776"/>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865736" y="1287522"/>
            <a:ext cx="3580969" cy="307776"/>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93"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4"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34906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文本框"/>
          <p:cNvSpPr>
            <a:spLocks noGrp="1"/>
          </p:cNvSpPr>
          <p:nvPr>
            <p:ph type="title"/>
          </p:nvPr>
        </p:nvSpPr>
        <p:spPr>
          <a:xfrm>
            <a:off x="131032" y="682129"/>
            <a:ext cx="2936082" cy="322263"/>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98"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9" name="矩形"/>
          <p:cNvSpPr>
            <a:spLocks/>
          </p:cNvSpPr>
          <p:nvPr/>
        </p:nvSpPr>
        <p:spPr>
          <a:xfrm>
            <a:off x="138652" y="4713110"/>
            <a:ext cx="707168" cy="322262"/>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716999" y="3559825"/>
            <a:ext cx="3996900" cy="757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The signup and login pages are functioning successfully, and the data entered by users is being stored in the database accurately.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5074125" y="725450"/>
            <a:ext cx="29700" cy="3765900"/>
          </a:xfrm>
          <a:prstGeom prst="straightConnector1">
            <a:avLst/>
          </a:prstGeom>
          <a:noFill/>
          <a:ln w="9525" cap="flat" cmpd="sng">
            <a:solidFill>
              <a:srgbClr val="595959"/>
            </a:solidFill>
            <a:prstDash val="solid"/>
            <a:round/>
          </a:ln>
        </p:spPr>
      </p:cxnSp>
      <p:sp>
        <p:nvSpPr>
          <p:cNvPr id="102" name="矩形"/>
          <p:cNvSpPr>
            <a:spLocks/>
          </p:cNvSpPr>
          <p:nvPr/>
        </p:nvSpPr>
        <p:spPr>
          <a:xfrm>
            <a:off x="5292150" y="3639099"/>
            <a:ext cx="3699600" cy="757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The songs are playing properly, indicating successful implementation.</a:t>
            </a:r>
            <a:endParaRPr lang="en-US" altLang="zh-CN" sz="1200" b="0" i="0" u="none" strike="noStrike" kern="0" cap="none" spc="0" baseline="0">
              <a:solidFill>
                <a:srgbClr val="ECECEC"/>
              </a:solidFill>
              <a:latin typeface="Roboto" charset="0"/>
              <a:ea typeface="Roboto" charset="0"/>
              <a:cs typeface="Roboto" charset="0"/>
              <a:sym typeface="Roboto"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103" name="图片"/>
          <p:cNvPicPr>
            <a:picLocks noChangeAspect="1"/>
          </p:cNvPicPr>
          <p:nvPr/>
        </p:nvPicPr>
        <p:blipFill>
          <a:blip r:embed="rId3" cstate="print"/>
          <a:stretch>
            <a:fillRect/>
          </a:stretch>
        </p:blipFill>
        <p:spPr>
          <a:xfrm>
            <a:off x="1210191" y="1261941"/>
            <a:ext cx="2646556" cy="2118442"/>
          </a:xfrm>
          <a:prstGeom prst="rect">
            <a:avLst/>
          </a:prstGeom>
          <a:noFill/>
          <a:ln w="12700" cap="flat" cmpd="sng">
            <a:noFill/>
            <a:prstDash val="solid"/>
            <a:miter/>
          </a:ln>
        </p:spPr>
      </p:pic>
      <p:pic>
        <p:nvPicPr>
          <p:cNvPr id="104" name="图片"/>
          <p:cNvPicPr>
            <a:picLocks noChangeAspect="1"/>
          </p:cNvPicPr>
          <p:nvPr/>
        </p:nvPicPr>
        <p:blipFill>
          <a:blip r:embed="rId4" cstate="print"/>
          <a:stretch>
            <a:fillRect/>
          </a:stretch>
        </p:blipFill>
        <p:spPr>
          <a:xfrm>
            <a:off x="5546724" y="1358295"/>
            <a:ext cx="2668008" cy="1763116"/>
          </a:xfrm>
          <a:prstGeom prst="rect">
            <a:avLst/>
          </a:prstGeom>
          <a:noFill/>
          <a:ln w="12700" cap="flat" cmpd="sng">
            <a:noFill/>
            <a:prstDash val="solid"/>
            <a:miter/>
          </a:ln>
        </p:spPr>
      </p:pic>
    </p:spTree>
    <p:extLst>
      <p:ext uri="{BB962C8B-B14F-4D97-AF65-F5344CB8AC3E}">
        <p14:creationId xmlns:p14="http://schemas.microsoft.com/office/powerpoint/2010/main" val="117740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文本框"/>
          <p:cNvSpPr>
            <a:spLocks noGrp="1"/>
          </p:cNvSpPr>
          <p:nvPr>
            <p:ph type="title"/>
          </p:nvPr>
        </p:nvSpPr>
        <p:spPr>
          <a:xfrm>
            <a:off x="155850" y="613141"/>
            <a:ext cx="8192696" cy="451933"/>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Arial" charset="0"/>
                <a:sym typeface="Arial" charset="0"/>
              </a:rPr>
              <a:t>Homepage</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pic>
        <p:nvPicPr>
          <p:cNvPr id="118" name="图片"/>
          <p:cNvPicPr>
            <a:picLocks noChangeAspect="1"/>
          </p:cNvPicPr>
          <p:nvPr/>
        </p:nvPicPr>
        <p:blipFill>
          <a:blip r:embed="rId3" cstate="print"/>
          <a:stretch>
            <a:fillRect/>
          </a:stretch>
        </p:blipFill>
        <p:spPr>
          <a:xfrm>
            <a:off x="527825" y="1490371"/>
            <a:ext cx="3910361" cy="2382819"/>
          </a:xfrm>
          <a:prstGeom prst="rect">
            <a:avLst/>
          </a:prstGeom>
          <a:noFill/>
          <a:ln w="12700" cap="flat" cmpd="sng">
            <a:noFill/>
            <a:prstDash val="solid"/>
            <a:miter/>
          </a:ln>
        </p:spPr>
      </p:pic>
      <p:pic>
        <p:nvPicPr>
          <p:cNvPr id="119" name="图片"/>
          <p:cNvPicPr>
            <a:picLocks noChangeAspect="1"/>
          </p:cNvPicPr>
          <p:nvPr/>
        </p:nvPicPr>
        <p:blipFill>
          <a:blip r:embed="rId4" cstate="print"/>
          <a:stretch>
            <a:fillRect/>
          </a:stretch>
        </p:blipFill>
        <p:spPr>
          <a:xfrm>
            <a:off x="5003180" y="1490371"/>
            <a:ext cx="3940097" cy="2323346"/>
          </a:xfrm>
          <a:prstGeom prst="rect">
            <a:avLst/>
          </a:prstGeom>
          <a:noFill/>
          <a:ln w="12700" cap="flat" cmpd="sng">
            <a:noFill/>
            <a:prstDash val="solid"/>
            <a:miter/>
          </a:ln>
        </p:spPr>
      </p:pic>
    </p:spTree>
    <p:extLst>
      <p:ext uri="{BB962C8B-B14F-4D97-AF65-F5344CB8AC3E}">
        <p14:creationId xmlns:p14="http://schemas.microsoft.com/office/powerpoint/2010/main" val="13034756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16</TotalTime>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karthi raju</cp:lastModifiedBy>
  <cp:revision>6</cp:revision>
  <dcterms:modified xsi:type="dcterms:W3CDTF">2024-04-29T09:25:35Z</dcterms:modified>
</cp:coreProperties>
</file>