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A8F1-4EA2-4292-BF0B-7FD9C8A51B95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9E45-278C-480F-8216-37A4F403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7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A8F1-4EA2-4292-BF0B-7FD9C8A51B95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9E45-278C-480F-8216-37A4F403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5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A8F1-4EA2-4292-BF0B-7FD9C8A51B95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9E45-278C-480F-8216-37A4F403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A8F1-4EA2-4292-BF0B-7FD9C8A51B95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9E45-278C-480F-8216-37A4F403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0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A8F1-4EA2-4292-BF0B-7FD9C8A51B95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9E45-278C-480F-8216-37A4F403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6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A8F1-4EA2-4292-BF0B-7FD9C8A51B95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9E45-278C-480F-8216-37A4F403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A8F1-4EA2-4292-BF0B-7FD9C8A51B95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9E45-278C-480F-8216-37A4F403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0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A8F1-4EA2-4292-BF0B-7FD9C8A51B95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9E45-278C-480F-8216-37A4F403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9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A8F1-4EA2-4292-BF0B-7FD9C8A51B95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9E45-278C-480F-8216-37A4F403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9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A8F1-4EA2-4292-BF0B-7FD9C8A51B95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9E45-278C-480F-8216-37A4F403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A8F1-4EA2-4292-BF0B-7FD9C8A51B95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9E45-278C-480F-8216-37A4F403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A8F1-4EA2-4292-BF0B-7FD9C8A51B95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9E45-278C-480F-8216-37A4F403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6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Training Course Roadmap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1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profession, up to date,  enterprise level IT trainings for newly graduates and young professionals to facilitate successful job seeking and career growth.</a:t>
            </a:r>
          </a:p>
          <a:p>
            <a:r>
              <a:rPr lang="en-US" dirty="0" smtClean="0"/>
              <a:t>Focus on most demanding skill set, cutting edge technology stack, and hands-on skill building.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9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Training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r>
              <a:rPr lang="en-US" dirty="0" smtClean="0"/>
              <a:t>Foundational training</a:t>
            </a:r>
          </a:p>
          <a:p>
            <a:pPr lvl="1"/>
            <a:r>
              <a:rPr lang="en-US" dirty="0" smtClean="0"/>
              <a:t>Cloud Computing Basic</a:t>
            </a:r>
          </a:p>
          <a:p>
            <a:pPr lvl="1"/>
            <a:r>
              <a:rPr lang="en-US" dirty="0" smtClean="0"/>
              <a:t>Web Application Essentials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and HTML Basic</a:t>
            </a:r>
          </a:p>
          <a:p>
            <a:pPr lvl="1"/>
            <a:r>
              <a:rPr lang="en-US" dirty="0" smtClean="0"/>
              <a:t>Big Data Basic</a:t>
            </a:r>
          </a:p>
          <a:p>
            <a:pPr lvl="1"/>
            <a:r>
              <a:rPr lang="en-US" dirty="0" smtClean="0"/>
              <a:t>Mobile Development Basic</a:t>
            </a:r>
          </a:p>
          <a:p>
            <a:pPr lvl="1"/>
            <a:r>
              <a:rPr lang="en-US" dirty="0" smtClean="0"/>
              <a:t>Enterprise Development Tools </a:t>
            </a:r>
          </a:p>
          <a:p>
            <a:pPr lvl="1"/>
            <a:r>
              <a:rPr lang="en-US" dirty="0" smtClean="0"/>
              <a:t>Agile Development for beginners</a:t>
            </a:r>
          </a:p>
          <a:p>
            <a:pPr lvl="1"/>
            <a:r>
              <a:rPr lang="en-US" dirty="0" smtClean="0"/>
              <a:t>Programing Language Training (Java, C#, PHP, Python, Groovy, GO)</a:t>
            </a:r>
          </a:p>
          <a:p>
            <a:pPr lvl="1"/>
            <a:r>
              <a:rPr lang="en-US" dirty="0" smtClean="0"/>
              <a:t>Database Essentials (Relational, NoSQL)</a:t>
            </a:r>
          </a:p>
          <a:p>
            <a:pPr lvl="1"/>
            <a:r>
              <a:rPr lang="en-US" dirty="0" smtClean="0"/>
              <a:t>Web Services Essentials (SOAP, REST)</a:t>
            </a:r>
          </a:p>
          <a:p>
            <a:pPr lvl="1"/>
            <a:r>
              <a:rPr lang="en-US" dirty="0" smtClean="0"/>
              <a:t>Enterprise Security Essentials </a:t>
            </a:r>
          </a:p>
          <a:p>
            <a:pPr lvl="1"/>
            <a:r>
              <a:rPr lang="en-US" dirty="0" smtClean="0"/>
              <a:t>Application Testing Essentials</a:t>
            </a:r>
          </a:p>
          <a:p>
            <a:pPr lvl="1"/>
            <a:r>
              <a:rPr lang="en-US" dirty="0" smtClean="0"/>
              <a:t>Internet Of Things Basic</a:t>
            </a:r>
          </a:p>
          <a:p>
            <a:pPr lvl="1"/>
            <a:r>
              <a:rPr lang="en-US" dirty="0" smtClean="0"/>
              <a:t>System Virtualization  Basic (</a:t>
            </a:r>
            <a:r>
              <a:rPr lang="en-US" dirty="0" err="1" smtClean="0"/>
              <a:t>Vbox</a:t>
            </a:r>
            <a:r>
              <a:rPr lang="en-US" dirty="0" smtClean="0"/>
              <a:t>, Vagrant, VM Ware)</a:t>
            </a:r>
          </a:p>
          <a:p>
            <a:pPr lvl="1"/>
            <a:r>
              <a:rPr lang="en-US" dirty="0" smtClean="0"/>
              <a:t>Web/Application Container Essentials ( Apache, Tomcat, IIS, Web Sphere, Web Logic)</a:t>
            </a:r>
          </a:p>
          <a:p>
            <a:pPr lvl="1"/>
            <a:r>
              <a:rPr lang="en-US" dirty="0" smtClean="0"/>
              <a:t>SSL essentials </a:t>
            </a:r>
          </a:p>
          <a:p>
            <a:r>
              <a:rPr lang="en-US" dirty="0" smtClean="0"/>
              <a:t> Intermediary training</a:t>
            </a:r>
          </a:p>
          <a:p>
            <a:pPr lvl="1"/>
            <a:r>
              <a:rPr lang="en-US" dirty="0" smtClean="0"/>
              <a:t>Cloud Computing Advanced (AWS/Azure/Google Cloud certification)</a:t>
            </a:r>
          </a:p>
          <a:p>
            <a:pPr lvl="1"/>
            <a:r>
              <a:rPr lang="en-US" dirty="0" smtClean="0"/>
              <a:t>Networking and System Administration</a:t>
            </a:r>
          </a:p>
          <a:p>
            <a:pPr lvl="1"/>
            <a:r>
              <a:rPr lang="en-US" dirty="0" smtClean="0"/>
              <a:t>Enterprise Application Design Patterns</a:t>
            </a:r>
          </a:p>
          <a:p>
            <a:pPr lvl="1"/>
            <a:r>
              <a:rPr lang="en-US" dirty="0" smtClean="0"/>
              <a:t>Spring Framework Essentials</a:t>
            </a:r>
          </a:p>
          <a:p>
            <a:pPr lvl="1"/>
            <a:r>
              <a:rPr lang="en-US" dirty="0" smtClean="0"/>
              <a:t>Sprint Boot</a:t>
            </a:r>
            <a:endParaRPr lang="en-US" dirty="0" smtClean="0"/>
          </a:p>
          <a:p>
            <a:pPr lvl="1"/>
            <a:r>
              <a:rPr lang="en-US" dirty="0" smtClean="0"/>
              <a:t>DevOps essentials (CD/CI)</a:t>
            </a:r>
          </a:p>
          <a:p>
            <a:pPr lvl="1"/>
            <a:r>
              <a:rPr lang="en-US" dirty="0" smtClean="0"/>
              <a:t>Docker Container essentials</a:t>
            </a:r>
          </a:p>
          <a:p>
            <a:pPr lvl="1"/>
            <a:r>
              <a:rPr lang="en-US" dirty="0" smtClean="0"/>
              <a:t>Big Data  Advanced </a:t>
            </a:r>
          </a:p>
          <a:p>
            <a:pPr lvl="1"/>
            <a:r>
              <a:rPr lang="en-US" dirty="0" smtClean="0"/>
              <a:t>Artificial Intelligence essentials</a:t>
            </a:r>
          </a:p>
          <a:p>
            <a:pPr lvl="1"/>
            <a:r>
              <a:rPr lang="en-US" dirty="0" smtClean="0"/>
              <a:t>Angular Advanced</a:t>
            </a:r>
          </a:p>
          <a:p>
            <a:pPr lvl="1"/>
            <a:r>
              <a:rPr lang="en-US" dirty="0" smtClean="0"/>
              <a:t>Mobile Development Advanced (Native and Hybrid)</a:t>
            </a:r>
          </a:p>
          <a:p>
            <a:pPr lvl="1"/>
            <a:r>
              <a:rPr lang="en-US" dirty="0" smtClean="0"/>
              <a:t>Universal Modeling Language (UML)</a:t>
            </a:r>
          </a:p>
          <a:p>
            <a:pPr lvl="1"/>
            <a:r>
              <a:rPr lang="en-US" dirty="0" smtClean="0"/>
              <a:t>Application Testing Essentials</a:t>
            </a:r>
          </a:p>
          <a:p>
            <a:r>
              <a:rPr lang="en-US" dirty="0" smtClean="0"/>
              <a:t>Advanced Training</a:t>
            </a:r>
          </a:p>
          <a:p>
            <a:pPr lvl="1"/>
            <a:r>
              <a:rPr lang="en-US" dirty="0" smtClean="0"/>
              <a:t>Advance Cloud Computing Certification</a:t>
            </a:r>
          </a:p>
          <a:p>
            <a:pPr lvl="1"/>
            <a:r>
              <a:rPr lang="en-US" dirty="0" smtClean="0"/>
              <a:t>Enterprise Architecture Essentials</a:t>
            </a:r>
          </a:p>
          <a:p>
            <a:pPr lvl="1"/>
            <a:r>
              <a:rPr lang="en-US" dirty="0" err="1" smtClean="0"/>
              <a:t>Microservices</a:t>
            </a:r>
            <a:r>
              <a:rPr lang="en-US" dirty="0" smtClean="0"/>
              <a:t> and API management</a:t>
            </a:r>
          </a:p>
          <a:p>
            <a:pPr lvl="1"/>
            <a:r>
              <a:rPr lang="en-US" dirty="0" smtClean="0"/>
              <a:t>Cryptography  Essentials</a:t>
            </a:r>
          </a:p>
          <a:p>
            <a:pPr lvl="1"/>
            <a:r>
              <a:rPr lang="en-US" dirty="0" smtClean="0"/>
              <a:t>Federated Identity Management (SAML, </a:t>
            </a:r>
            <a:r>
              <a:rPr lang="en-US" dirty="0" err="1" smtClean="0"/>
              <a:t>Oauth</a:t>
            </a:r>
            <a:r>
              <a:rPr lang="en-US" dirty="0" smtClean="0"/>
              <a:t>, JWT)</a:t>
            </a:r>
          </a:p>
          <a:p>
            <a:pPr lvl="1"/>
            <a:r>
              <a:rPr lang="en-US" dirty="0" smtClean="0"/>
              <a:t>Advance System Integration Patterns</a:t>
            </a:r>
          </a:p>
          <a:p>
            <a:pPr lvl="1"/>
            <a:r>
              <a:rPr lang="en-US" dirty="0" smtClean="0"/>
              <a:t>Container Management  Advanced (</a:t>
            </a:r>
            <a:r>
              <a:rPr lang="en-US" dirty="0" err="1" smtClean="0"/>
              <a:t>Openshift</a:t>
            </a:r>
            <a:r>
              <a:rPr lang="en-US" dirty="0" smtClean="0"/>
              <a:t>/</a:t>
            </a:r>
            <a:r>
              <a:rPr lang="en-US" dirty="0" err="1" smtClean="0"/>
              <a:t>DockerSwamp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Configuration Management (Chef/</a:t>
            </a:r>
            <a:r>
              <a:rPr lang="en-US" dirty="0" err="1" smtClean="0"/>
              <a:t>Ansible</a:t>
            </a:r>
            <a:r>
              <a:rPr lang="en-US" dirty="0" smtClean="0"/>
              <a:t>/Puppet)</a:t>
            </a:r>
          </a:p>
          <a:p>
            <a:pPr lvl="1"/>
            <a:r>
              <a:rPr lang="en-US" dirty="0" smtClean="0"/>
              <a:t>Machine Learning Modeling</a:t>
            </a:r>
          </a:p>
          <a:p>
            <a:pPr lvl="1"/>
            <a:r>
              <a:rPr lang="en-US" dirty="0" err="1" smtClean="0"/>
              <a:t>Serverrless</a:t>
            </a:r>
            <a:r>
              <a:rPr lang="en-US" dirty="0" smtClean="0"/>
              <a:t> Technology (AWS Lambda, Google Cloud Function)</a:t>
            </a:r>
          </a:p>
          <a:p>
            <a:pPr lvl="1"/>
            <a:r>
              <a:rPr lang="en-US" dirty="0" smtClean="0"/>
              <a:t>Distributed Cache (</a:t>
            </a:r>
            <a:r>
              <a:rPr lang="en-US" dirty="0" err="1" smtClean="0"/>
              <a:t>Redit</a:t>
            </a:r>
            <a:r>
              <a:rPr lang="en-US" dirty="0" smtClean="0"/>
              <a:t>, </a:t>
            </a:r>
            <a:r>
              <a:rPr lang="en-US" dirty="0" err="1" smtClean="0"/>
              <a:t>Hazelcast</a:t>
            </a:r>
            <a:r>
              <a:rPr lang="en-US" dirty="0"/>
              <a:t> )</a:t>
            </a:r>
            <a:endParaRPr lang="en-US" dirty="0" smtClean="0"/>
          </a:p>
          <a:p>
            <a:pPr lvl="1"/>
            <a:r>
              <a:rPr lang="en-US" dirty="0" smtClean="0"/>
              <a:t>Advanced Search (Elastic Search Engine, </a:t>
            </a:r>
            <a:r>
              <a:rPr lang="en-US" dirty="0" err="1" smtClean="0"/>
              <a:t>Solr</a:t>
            </a:r>
            <a:r>
              <a:rPr lang="en-US" dirty="0" smtClean="0"/>
              <a:t> and Google Search Engine)</a:t>
            </a:r>
          </a:p>
          <a:p>
            <a:pPr lvl="1"/>
            <a:r>
              <a:rPr lang="en-US" dirty="0" smtClean="0"/>
              <a:t>Service Virtualization (SOAPUI, </a:t>
            </a:r>
            <a:r>
              <a:rPr lang="en-US" dirty="0" err="1" smtClean="0"/>
              <a:t>Parasoft</a:t>
            </a:r>
            <a:r>
              <a:rPr lang="en-US" dirty="0" smtClean="0"/>
              <a:t>, CA LISA)</a:t>
            </a:r>
          </a:p>
          <a:p>
            <a:pPr lvl="1"/>
            <a:r>
              <a:rPr lang="en-US" dirty="0" smtClean="0"/>
              <a:t>Application Performance Monitoring </a:t>
            </a:r>
          </a:p>
        </p:txBody>
      </p:sp>
    </p:spTree>
    <p:extLst>
      <p:ext uri="{BB962C8B-B14F-4D97-AF65-F5344CB8AC3E}">
        <p14:creationId xmlns:p14="http://schemas.microsoft.com/office/powerpoint/2010/main" val="325161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291</Words>
  <Application>Microsoft Office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IT Training Course Roadmap</vt:lpstr>
      <vt:lpstr>Mission and Objectives</vt:lpstr>
      <vt:lpstr>Enterprise Training Catalog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Training Course Roadmap</dc:title>
  <dc:creator>eman</dc:creator>
  <cp:lastModifiedBy>eman</cp:lastModifiedBy>
  <cp:revision>6</cp:revision>
  <dcterms:created xsi:type="dcterms:W3CDTF">2017-06-11T17:38:07Z</dcterms:created>
  <dcterms:modified xsi:type="dcterms:W3CDTF">2017-06-11T18:38:19Z</dcterms:modified>
</cp:coreProperties>
</file>