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1"/>
  </p:notesMasterIdLst>
  <p:sldIdLst>
    <p:sldId id="256" r:id="rId2"/>
    <p:sldId id="306" r:id="rId3"/>
    <p:sldId id="305" r:id="rId4"/>
    <p:sldId id="308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87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Lesson 1: Cloud Computing and AWS Overview</a:t>
            </a:r>
          </a:p>
          <a:p>
            <a:r>
              <a:rPr lang="en-CA" sz="2800" dirty="0"/>
              <a:t>Lesson 2: IAM and S3</a:t>
            </a:r>
          </a:p>
          <a:p>
            <a:r>
              <a:rPr lang="en-CA" sz="2800" dirty="0"/>
              <a:t>Lesson 3: EC2 Part 1</a:t>
            </a:r>
          </a:p>
          <a:p>
            <a:r>
              <a:rPr lang="en-CA" sz="2800" dirty="0"/>
              <a:t>Lesson 4: EC2 Part 2</a:t>
            </a:r>
          </a:p>
          <a:p>
            <a:r>
              <a:rPr lang="en-CA" sz="2800" dirty="0"/>
              <a:t>Lesson 5: AWS </a:t>
            </a:r>
            <a:r>
              <a:rPr lang="en-CA" sz="2800" smtClean="0"/>
              <a:t>Database Services </a:t>
            </a:r>
            <a:endParaRPr lang="en-CA" sz="2800" dirty="0"/>
          </a:p>
          <a:p>
            <a:r>
              <a:rPr lang="en-CA" sz="2800" dirty="0"/>
              <a:t>Lesson 6: VPC</a:t>
            </a:r>
          </a:p>
          <a:p>
            <a:r>
              <a:rPr lang="en-CA" sz="2800" dirty="0"/>
              <a:t>Lesson 7: Route 53 and Application Services </a:t>
            </a:r>
          </a:p>
          <a:p>
            <a:r>
              <a:rPr lang="en-CA" sz="2800" dirty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2: IAM and S3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CA" dirty="0" smtClean="0"/>
              <a:t>IAM Overview</a:t>
            </a:r>
            <a:endParaRPr lang="en-CA" dirty="0"/>
          </a:p>
          <a:p>
            <a:r>
              <a:rPr lang="en-CA" dirty="0" smtClean="0"/>
              <a:t>Identity </a:t>
            </a:r>
            <a:r>
              <a:rPr lang="en-CA" dirty="0" smtClean="0"/>
              <a:t>Management 101</a:t>
            </a:r>
          </a:p>
          <a:p>
            <a:pPr lvl="1"/>
            <a:r>
              <a:rPr lang="en-CA" dirty="0" smtClean="0"/>
              <a:t>Users</a:t>
            </a:r>
          </a:p>
          <a:p>
            <a:pPr lvl="1"/>
            <a:r>
              <a:rPr lang="en-CA" dirty="0" smtClean="0"/>
              <a:t>Groups</a:t>
            </a:r>
          </a:p>
          <a:p>
            <a:pPr lvl="1"/>
            <a:r>
              <a:rPr lang="en-CA" dirty="0" smtClean="0"/>
              <a:t>Roles</a:t>
            </a:r>
          </a:p>
          <a:p>
            <a:pPr lvl="1"/>
            <a:r>
              <a:rPr lang="en-CA" dirty="0" smtClean="0"/>
              <a:t>Temporary Security Credentials</a:t>
            </a:r>
          </a:p>
          <a:p>
            <a:r>
              <a:rPr lang="en-CA" dirty="0" smtClean="0"/>
              <a:t>Access </a:t>
            </a:r>
            <a:r>
              <a:rPr lang="en-CA" dirty="0" smtClean="0"/>
              <a:t>Management 101</a:t>
            </a:r>
          </a:p>
          <a:p>
            <a:pPr lvl="1"/>
            <a:r>
              <a:rPr lang="en-CA" dirty="0" smtClean="0"/>
              <a:t>Permissions</a:t>
            </a:r>
          </a:p>
          <a:p>
            <a:pPr lvl="1"/>
            <a:r>
              <a:rPr lang="en-CA" dirty="0" smtClean="0"/>
              <a:t>Polices</a:t>
            </a:r>
          </a:p>
          <a:p>
            <a:r>
              <a:rPr lang="en-CA" dirty="0" smtClean="0"/>
              <a:t>Lab 1: Set up Users with MFA and Custom Access Polices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S3 101</a:t>
            </a:r>
          </a:p>
          <a:p>
            <a:pPr lvl="1"/>
            <a:r>
              <a:rPr lang="en-CA" dirty="0" smtClean="0"/>
              <a:t>Buckets, Folders and Objects</a:t>
            </a:r>
          </a:p>
          <a:p>
            <a:pPr lvl="1"/>
            <a:r>
              <a:rPr lang="en-CA" dirty="0" smtClean="0"/>
              <a:t>Consistency Model</a:t>
            </a:r>
          </a:p>
          <a:p>
            <a:pPr lvl="1"/>
            <a:r>
              <a:rPr lang="en-CA" dirty="0" smtClean="0"/>
              <a:t>Cross Region Replication</a:t>
            </a:r>
          </a:p>
          <a:p>
            <a:pPr lvl="1"/>
            <a:r>
              <a:rPr lang="en-CA" dirty="0" smtClean="0"/>
              <a:t>S3 Security and Encryption</a:t>
            </a:r>
          </a:p>
          <a:p>
            <a:pPr lvl="1"/>
            <a:r>
              <a:rPr lang="en-CA" dirty="0" smtClean="0"/>
              <a:t>Lifecycle Management and Glacier</a:t>
            </a:r>
          </a:p>
          <a:p>
            <a:r>
              <a:rPr lang="en-CA" dirty="0" smtClean="0"/>
              <a:t>Cloud Front CDN</a:t>
            </a:r>
          </a:p>
          <a:p>
            <a:pPr lvl="1"/>
            <a:r>
              <a:rPr lang="en-CA" dirty="0" smtClean="0"/>
              <a:t>Cloud Front Overview </a:t>
            </a:r>
          </a:p>
          <a:p>
            <a:pPr lvl="1"/>
            <a:r>
              <a:rPr lang="en-CA" dirty="0" smtClean="0"/>
              <a:t>Create a Cloud Front CDN</a:t>
            </a:r>
          </a:p>
          <a:p>
            <a:r>
              <a:rPr lang="en-CA" dirty="0" smtClean="0"/>
              <a:t>Storage Gateway and Snowball</a:t>
            </a:r>
          </a:p>
          <a:p>
            <a:r>
              <a:rPr lang="en-CA" dirty="0" smtClean="0"/>
              <a:t>Lab2: Create a static Website with S3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90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IAM</a:t>
            </a:r>
          </a:p>
          <a:p>
            <a:pPr lvl="1"/>
            <a:r>
              <a:rPr lang="en-US" dirty="0" smtClean="0"/>
              <a:t>AWS IAM manages Users and their level of access to AWS console.</a:t>
            </a:r>
          </a:p>
          <a:p>
            <a:r>
              <a:rPr lang="en-US" dirty="0" smtClean="0"/>
              <a:t>IAM essentials</a:t>
            </a:r>
          </a:p>
          <a:p>
            <a:pPr lvl="1"/>
            <a:r>
              <a:rPr lang="en-US" dirty="0" smtClean="0"/>
              <a:t>IAM is global</a:t>
            </a:r>
          </a:p>
          <a:p>
            <a:pPr lvl="1"/>
            <a:r>
              <a:rPr lang="en-US" dirty="0" smtClean="0"/>
              <a:t>Completely free</a:t>
            </a:r>
          </a:p>
          <a:p>
            <a:pPr lvl="1"/>
            <a:r>
              <a:rPr lang="en-US" dirty="0" smtClean="0"/>
              <a:t>Centralized control of your AWS account</a:t>
            </a:r>
          </a:p>
          <a:p>
            <a:pPr lvl="1"/>
            <a:r>
              <a:rPr lang="en-US" dirty="0" smtClean="0"/>
              <a:t>Shared Access to your AWS account</a:t>
            </a:r>
          </a:p>
          <a:p>
            <a:pPr lvl="1"/>
            <a:r>
              <a:rPr lang="en-US" dirty="0" smtClean="0"/>
              <a:t>Granular Permissions</a:t>
            </a:r>
          </a:p>
          <a:p>
            <a:pPr lvl="1"/>
            <a:r>
              <a:rPr lang="en-US" dirty="0" smtClean="0"/>
              <a:t>Identity Federation (Including Active Directory, Facebook, </a:t>
            </a:r>
            <a:r>
              <a:rPr lang="en-US" dirty="0" err="1" smtClean="0"/>
              <a:t>Linkedin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Multifactor Authentication (MFA)</a:t>
            </a:r>
          </a:p>
          <a:p>
            <a:pPr lvl="1"/>
            <a:r>
              <a:rPr lang="en-US" dirty="0" smtClean="0"/>
              <a:t>Provide temporary access for users/devices and services where necessary</a:t>
            </a:r>
          </a:p>
          <a:p>
            <a:pPr lvl="1"/>
            <a:r>
              <a:rPr lang="en-US" dirty="0" smtClean="0"/>
              <a:t>Set up password rotation policy</a:t>
            </a:r>
          </a:p>
          <a:p>
            <a:pPr lvl="1"/>
            <a:r>
              <a:rPr lang="en-US" dirty="0" smtClean="0"/>
              <a:t>Integrate with many different AWS services</a:t>
            </a:r>
          </a:p>
          <a:p>
            <a:pPr lvl="1"/>
            <a:r>
              <a:rPr lang="en-US" dirty="0" smtClean="0"/>
              <a:t>Supports PCI DSS compliance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90886"/>
          </a:xfrm>
        </p:spPr>
        <p:txBody>
          <a:bodyPr>
            <a:normAutofit fontScale="77500" lnSpcReduction="20000"/>
          </a:bodyPr>
          <a:lstStyle/>
          <a:p>
            <a:r>
              <a:rPr lang="en-US" sz="2500" b="1" dirty="0" smtClean="0"/>
              <a:t>An IAM user is an entity that you create in AWS to represent the person or service that uses it to interact with AWS</a:t>
            </a:r>
          </a:p>
          <a:p>
            <a:endParaRPr lang="en-US" sz="2500" b="1" dirty="0" smtClean="0"/>
          </a:p>
          <a:p>
            <a:r>
              <a:rPr lang="en-US" sz="2500" b="1" dirty="0" smtClean="0"/>
              <a:t>User Identification:</a:t>
            </a:r>
          </a:p>
          <a:p>
            <a:pPr lvl="1"/>
            <a:r>
              <a:rPr lang="en-US" sz="2300" dirty="0" smtClean="0"/>
              <a:t>A “friendly name” for the user(Bob or Alex)</a:t>
            </a:r>
          </a:p>
          <a:p>
            <a:pPr lvl="1"/>
            <a:r>
              <a:rPr lang="en-US" sz="2300" dirty="0" smtClean="0"/>
              <a:t>An Amazon Resource Name (ARN) – </a:t>
            </a:r>
            <a:r>
              <a:rPr lang="en-US" sz="2300" dirty="0" err="1" smtClean="0"/>
              <a:t>arn:partition:service:region:account:resource</a:t>
            </a:r>
            <a:endParaRPr lang="en-US" sz="2300" dirty="0" smtClean="0"/>
          </a:p>
          <a:p>
            <a:pPr lvl="2"/>
            <a:r>
              <a:rPr lang="en-US" sz="2300" dirty="0" smtClean="0"/>
              <a:t>e.g. </a:t>
            </a:r>
            <a:r>
              <a:rPr lang="en-US" sz="2300" dirty="0" err="1" smtClean="0"/>
              <a:t>arn:aws:iam</a:t>
            </a:r>
            <a:r>
              <a:rPr lang="en-US" sz="2300" dirty="0" smtClean="0"/>
              <a:t>::</a:t>
            </a:r>
            <a:r>
              <a:rPr lang="en-US" sz="2300" dirty="0" err="1" smtClean="0"/>
              <a:t>account-id-without-hyphens:user</a:t>
            </a:r>
            <a:r>
              <a:rPr lang="en-US" sz="2300" dirty="0" smtClean="0"/>
              <a:t>/Bob (region is always blank)</a:t>
            </a:r>
          </a:p>
          <a:p>
            <a:pPr lvl="1"/>
            <a:r>
              <a:rPr lang="en-US" sz="2300" dirty="0" smtClean="0"/>
              <a:t>Unique ID - AIDAJQABLZS4A3QDU576Q</a:t>
            </a:r>
          </a:p>
          <a:p>
            <a:pPr lvl="2"/>
            <a:r>
              <a:rPr lang="en-US" sz="2300" dirty="0" smtClean="0"/>
              <a:t>Is not available from Console, can be retrieved via AWS CLI commands or IAM API calls</a:t>
            </a:r>
          </a:p>
          <a:p>
            <a:r>
              <a:rPr lang="en-US" sz="2500" b="1" dirty="0" smtClean="0"/>
              <a:t>Credentials</a:t>
            </a:r>
          </a:p>
          <a:p>
            <a:pPr lvl="1"/>
            <a:r>
              <a:rPr lang="en-US" sz="2300" dirty="0" smtClean="0"/>
              <a:t>Console password – Password Policy</a:t>
            </a:r>
          </a:p>
          <a:p>
            <a:pPr lvl="1"/>
            <a:r>
              <a:rPr lang="en-US" sz="2300" dirty="0" smtClean="0"/>
              <a:t>Access keys</a:t>
            </a:r>
          </a:p>
          <a:p>
            <a:pPr lvl="1"/>
            <a:r>
              <a:rPr lang="en-US" sz="2300" dirty="0" smtClean="0"/>
              <a:t>SSH Keys</a:t>
            </a:r>
          </a:p>
          <a:p>
            <a:pPr lvl="1"/>
            <a:r>
              <a:rPr lang="en-US" sz="2300" dirty="0" smtClean="0"/>
              <a:t>Server Certificates</a:t>
            </a:r>
          </a:p>
          <a:p>
            <a:r>
              <a:rPr lang="en-US" sz="2500" b="1" dirty="0" smtClean="0"/>
              <a:t>Multi-Factor Authentication(MFA) </a:t>
            </a:r>
          </a:p>
          <a:p>
            <a:pPr lvl="1"/>
            <a:r>
              <a:rPr lang="en-US" sz="2300" dirty="0" smtClean="0"/>
              <a:t>Hardware Token Device </a:t>
            </a:r>
          </a:p>
          <a:p>
            <a:pPr lvl="1"/>
            <a:r>
              <a:rPr lang="en-US" sz="2300" dirty="0" smtClean="0"/>
              <a:t>Virtual MFA Device</a:t>
            </a:r>
          </a:p>
          <a:p>
            <a:pPr lvl="1"/>
            <a:r>
              <a:rPr lang="en-US" sz="2300" dirty="0" smtClean="0"/>
              <a:t>SMS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097486" cy="4876800"/>
          </a:xfrm>
        </p:spPr>
        <p:txBody>
          <a:bodyPr/>
          <a:lstStyle/>
          <a:p>
            <a:r>
              <a:rPr lang="en-US" dirty="0" smtClean="0"/>
              <a:t>An IAM group is a collection of IAM users under one set of permissions</a:t>
            </a:r>
          </a:p>
          <a:p>
            <a:pPr lvl="1"/>
            <a:r>
              <a:rPr lang="en-US" dirty="0" smtClean="0"/>
              <a:t>A group can contain many users, and a user can belong to many groups</a:t>
            </a:r>
          </a:p>
          <a:p>
            <a:pPr lvl="1"/>
            <a:r>
              <a:rPr lang="en-US" dirty="0" smtClean="0"/>
              <a:t>Group cannot be nested, they can only contain users, not other groups</a:t>
            </a:r>
          </a:p>
          <a:p>
            <a:pPr lvl="1"/>
            <a:r>
              <a:rPr lang="en-US" dirty="0" smtClean="0"/>
              <a:t>You can attach policy to an IAM group</a:t>
            </a:r>
          </a:p>
          <a:p>
            <a:pPr lvl="1"/>
            <a:r>
              <a:rPr lang="en-US" dirty="0" smtClean="0"/>
              <a:t>AWS IAM has predefined groups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61" y="1262141"/>
            <a:ext cx="3755781" cy="488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8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IAM Role is an AWS identity with permission policies that determine what the identity can and cannot do in AWS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12927</TotalTime>
  <Words>516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Amazon Web Services 101</vt:lpstr>
      <vt:lpstr>About Me </vt:lpstr>
      <vt:lpstr>Class Agenda</vt:lpstr>
      <vt:lpstr>Lesson 2: IAM and S3</vt:lpstr>
      <vt:lpstr>Agenda </vt:lpstr>
      <vt:lpstr>IAM Overview</vt:lpstr>
      <vt:lpstr>Identity Management - Users</vt:lpstr>
      <vt:lpstr>Identity Management - Groups</vt:lpstr>
      <vt:lpstr>Identity Management - Roles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eman</cp:lastModifiedBy>
  <cp:revision>110</cp:revision>
  <dcterms:created xsi:type="dcterms:W3CDTF">2017-04-02T04:47:08Z</dcterms:created>
  <dcterms:modified xsi:type="dcterms:W3CDTF">2017-05-30T03:50:54Z</dcterms:modified>
</cp:coreProperties>
</file>