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Amazon Web Service 101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80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56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Computing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Computing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65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90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Brief History of Amazon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60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88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AWS Market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54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Amazon Web Service 101</vt:lpstr>
      <vt:lpstr>What is Cloud Computing</vt:lpstr>
      <vt:lpstr>Cloud Computing Characteristics</vt:lpstr>
      <vt:lpstr>Cloud Computing Models</vt:lpstr>
      <vt:lpstr>Types of Cloud</vt:lpstr>
      <vt:lpstr>A Brief History of Amazon Cloud</vt:lpstr>
      <vt:lpstr>AWS Growth</vt:lpstr>
      <vt:lpstr>AWS Market Share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 101</dc:title>
  <dc:creator>Yi Liang Dong</dc:creator>
  <cp:lastModifiedBy>Yi Liang Dong</cp:lastModifiedBy>
  <cp:revision>2</cp:revision>
  <dcterms:created xsi:type="dcterms:W3CDTF">2017-04-02T04:47:08Z</dcterms:created>
  <dcterms:modified xsi:type="dcterms:W3CDTF">2017-04-07T03:20:02Z</dcterms:modified>
</cp:coreProperties>
</file>