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9" r:id="rId1"/>
  </p:sldMasterIdLst>
  <p:notesMasterIdLst>
    <p:notesMasterId r:id="rId7"/>
  </p:notesMasterIdLst>
  <p:sldIdLst>
    <p:sldId id="256" r:id="rId2"/>
    <p:sldId id="306" r:id="rId3"/>
    <p:sldId id="305" r:id="rId4"/>
    <p:sldId id="308" r:id="rId5"/>
    <p:sldId id="30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-1320" y="-57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720111-BA70-4E3D-B1D7-15F2563EF00A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2D14D-CA52-4DD6-A364-857EF5B78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79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2D97-A948-4461-8760-8C9CAD7AE36A}" type="datetime1">
              <a:rPr lang="en-US" smtClean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CFE7-4662-4EDA-9560-CEC3B329F522}" type="datetime1">
              <a:rPr lang="en-US" smtClean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77F7-9B9F-4089-892D-410942DF4387}" type="datetime1">
              <a:rPr lang="en-US" smtClean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F309-9F78-4AA5-90D1-88B0130F1157}" type="datetime1">
              <a:rPr lang="en-US" smtClean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F1498-852D-4EAC-AFD4-09D6F4A97870}" type="datetime1">
              <a:rPr lang="en-US" smtClean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BD6D-6A2A-400A-BA35-20D52CE37080}" type="datetime1">
              <a:rPr lang="en-US" smtClean="0"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FEAE-8B70-4752-9B3F-71B430B62F9D}" type="datetime1">
              <a:rPr lang="en-US" smtClean="0"/>
              <a:t>5/1/2017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F196-52FD-4595-AC9E-866A9D77A7C8}" type="datetime1">
              <a:rPr lang="en-US" smtClean="0"/>
              <a:t>5/1/2017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C49A-732F-441D-978A-85BAFBDE8CC5}" type="datetime1">
              <a:rPr lang="en-US" smtClean="0"/>
              <a:t>5/1/2017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F25B-A5C5-46CD-96FA-9AC449F8500C}" type="datetime1">
              <a:rPr lang="en-US" smtClean="0"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83F2-CB39-4E55-8D3D-E56E1D82FD10}" type="datetime1">
              <a:rPr lang="en-US" smtClean="0"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543C077-07B5-484F-B108-76CA5CECA42B}" type="datetime1">
              <a:rPr lang="en-US" smtClean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3.ca-central-1.amazonaws.com/ignis01/awsTraining/aws101.pptx" TargetMode="External"/><Relationship Id="rId2" Type="http://schemas.openxmlformats.org/officeDocument/2006/relationships/hyperlink" Target="mailto:yiliang.dong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Amazon Web Services 101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80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About Me	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My Name: Yi Liang Dong </a:t>
            </a:r>
          </a:p>
          <a:p>
            <a:r>
              <a:rPr lang="en-CA" dirty="0" smtClean="0"/>
              <a:t>My Job: Senior Solution Architect at BMO</a:t>
            </a:r>
          </a:p>
          <a:p>
            <a:r>
              <a:rPr lang="en-CA" dirty="0" smtClean="0"/>
              <a:t>Email: </a:t>
            </a:r>
            <a:r>
              <a:rPr lang="en-CA" dirty="0" smtClean="0">
                <a:hlinkClick r:id="rId2"/>
              </a:rPr>
              <a:t>yiliang.dong@gmail.com</a:t>
            </a:r>
            <a:endParaRPr lang="en-CA" dirty="0" smtClean="0"/>
          </a:p>
          <a:p>
            <a:r>
              <a:rPr lang="en-CA" dirty="0" err="1" smtClean="0"/>
              <a:t>Wechat</a:t>
            </a:r>
            <a:r>
              <a:rPr lang="en-CA" dirty="0" smtClean="0"/>
              <a:t> ID: </a:t>
            </a:r>
            <a:r>
              <a:rPr lang="en-CA" dirty="0" err="1" smtClean="0"/>
              <a:t>eman_dyl</a:t>
            </a:r>
            <a:endParaRPr lang="en-CA" dirty="0" smtClean="0"/>
          </a:p>
          <a:p>
            <a:r>
              <a:rPr lang="en-CA" dirty="0" smtClean="0"/>
              <a:t>PPT Download Link:</a:t>
            </a:r>
          </a:p>
          <a:p>
            <a:pPr marL="274320" lvl="1" indent="0">
              <a:buNone/>
            </a:pPr>
            <a:r>
              <a:rPr lang="en-CA" u="sng" dirty="0" smtClean="0">
                <a:hlinkClick r:id="rId3"/>
              </a:rPr>
              <a:t>https</a:t>
            </a:r>
            <a:r>
              <a:rPr lang="en-CA" u="sng" dirty="0">
                <a:hlinkClick r:id="rId3"/>
              </a:rPr>
              <a:t>://s3.ca-central-1.amazonaws.com/ignis01/awsTraining/aws101.pptx</a:t>
            </a:r>
            <a:endParaRPr lang="en-CA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72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Class 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Lesson 1: Cloud Computing and AWS Overview</a:t>
            </a:r>
          </a:p>
          <a:p>
            <a:r>
              <a:rPr lang="en-CA" sz="2800" dirty="0"/>
              <a:t>Lesson 2: IAM and S3</a:t>
            </a:r>
          </a:p>
          <a:p>
            <a:r>
              <a:rPr lang="en-CA" sz="2800" dirty="0"/>
              <a:t>Lesson 3: EC2 Part 1</a:t>
            </a:r>
          </a:p>
          <a:p>
            <a:r>
              <a:rPr lang="en-CA" sz="2800" dirty="0"/>
              <a:t>Lesson 4: EC2 Part 2</a:t>
            </a:r>
          </a:p>
          <a:p>
            <a:r>
              <a:rPr lang="en-CA" sz="2800" dirty="0"/>
              <a:t>Lesson 5: AWS </a:t>
            </a:r>
            <a:r>
              <a:rPr lang="en-CA" sz="2800" smtClean="0"/>
              <a:t>Database Services </a:t>
            </a:r>
            <a:endParaRPr lang="en-CA" sz="2800" dirty="0"/>
          </a:p>
          <a:p>
            <a:r>
              <a:rPr lang="en-CA" sz="2800" dirty="0"/>
              <a:t>Lesson 6: VPC</a:t>
            </a:r>
          </a:p>
          <a:p>
            <a:r>
              <a:rPr lang="en-CA" sz="2800" dirty="0"/>
              <a:t>Lesson 7: Route 53 and Application Services </a:t>
            </a:r>
          </a:p>
          <a:p>
            <a:r>
              <a:rPr lang="en-CA" sz="2800" dirty="0"/>
              <a:t>Lesson 8: Put it all together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37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Lesson 2: IAM and S3</a:t>
            </a:r>
            <a:endParaRPr lang="en-CA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55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Agenda	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CA" dirty="0" smtClean="0"/>
              <a:t>IAM - Identity Management 101</a:t>
            </a:r>
          </a:p>
          <a:p>
            <a:pPr lvl="1"/>
            <a:r>
              <a:rPr lang="en-CA" dirty="0" smtClean="0"/>
              <a:t>Users</a:t>
            </a:r>
          </a:p>
          <a:p>
            <a:pPr lvl="1"/>
            <a:r>
              <a:rPr lang="en-CA" dirty="0" smtClean="0"/>
              <a:t>Groups</a:t>
            </a:r>
          </a:p>
          <a:p>
            <a:pPr lvl="1"/>
            <a:r>
              <a:rPr lang="en-CA" dirty="0" smtClean="0"/>
              <a:t>Roles</a:t>
            </a:r>
          </a:p>
          <a:p>
            <a:pPr lvl="1"/>
            <a:r>
              <a:rPr lang="en-CA" dirty="0" smtClean="0"/>
              <a:t>Temporary Security Credentials</a:t>
            </a:r>
          </a:p>
          <a:p>
            <a:r>
              <a:rPr lang="en-CA" dirty="0" smtClean="0"/>
              <a:t>IAM - Access Management 101</a:t>
            </a:r>
          </a:p>
          <a:p>
            <a:pPr lvl="1"/>
            <a:r>
              <a:rPr lang="en-CA" dirty="0" smtClean="0"/>
              <a:t>Permissions</a:t>
            </a:r>
          </a:p>
          <a:p>
            <a:pPr lvl="1"/>
            <a:r>
              <a:rPr lang="en-CA" dirty="0" smtClean="0"/>
              <a:t>Polices</a:t>
            </a:r>
          </a:p>
          <a:p>
            <a:r>
              <a:rPr lang="en-CA" dirty="0" smtClean="0"/>
              <a:t>Lab 1: Set up Users with MFA and Custom Access Polices</a:t>
            </a:r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S3 101</a:t>
            </a:r>
          </a:p>
          <a:p>
            <a:pPr lvl="1"/>
            <a:r>
              <a:rPr lang="en-CA" dirty="0" smtClean="0"/>
              <a:t>Buckets, Folders and Objects</a:t>
            </a:r>
          </a:p>
          <a:p>
            <a:pPr lvl="1"/>
            <a:r>
              <a:rPr lang="en-CA" dirty="0" smtClean="0"/>
              <a:t>Consistency Model</a:t>
            </a:r>
          </a:p>
          <a:p>
            <a:pPr lvl="1"/>
            <a:r>
              <a:rPr lang="en-CA" dirty="0" smtClean="0"/>
              <a:t>Cross Region Replication</a:t>
            </a:r>
          </a:p>
          <a:p>
            <a:pPr lvl="1"/>
            <a:r>
              <a:rPr lang="en-CA" dirty="0" smtClean="0"/>
              <a:t>S3 Security and Encryption</a:t>
            </a:r>
          </a:p>
          <a:p>
            <a:pPr lvl="1"/>
            <a:r>
              <a:rPr lang="en-CA" dirty="0" smtClean="0"/>
              <a:t>Lifecycle Management and Glacier</a:t>
            </a:r>
          </a:p>
          <a:p>
            <a:r>
              <a:rPr lang="en-CA" dirty="0" smtClean="0"/>
              <a:t>Cloud Front CDN</a:t>
            </a:r>
          </a:p>
          <a:p>
            <a:pPr lvl="1"/>
            <a:r>
              <a:rPr lang="en-CA" dirty="0" smtClean="0"/>
              <a:t>Cloud Front Overview </a:t>
            </a:r>
          </a:p>
          <a:p>
            <a:pPr lvl="1"/>
            <a:r>
              <a:rPr lang="en-CA" dirty="0" smtClean="0"/>
              <a:t>Create a Cloud Front CDN</a:t>
            </a:r>
          </a:p>
          <a:p>
            <a:r>
              <a:rPr lang="en-CA" dirty="0" smtClean="0"/>
              <a:t>Storage Gateway and Snowball</a:t>
            </a:r>
          </a:p>
          <a:p>
            <a:r>
              <a:rPr lang="en-CA" dirty="0" smtClean="0"/>
              <a:t>Lab2: Create a static Website with S3</a:t>
            </a:r>
          </a:p>
          <a:p>
            <a:pPr lvl="1"/>
            <a:endParaRPr lang="en-CA" dirty="0" smtClean="0"/>
          </a:p>
          <a:p>
            <a:pPr lvl="1"/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 1: Cloud Computing and AWS 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45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12831</TotalTime>
  <Words>212</Words>
  <Application>Microsoft Office PowerPoint</Application>
  <PresentationFormat>Custom</PresentationFormat>
  <Paragraphs>52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Clarity</vt:lpstr>
      <vt:lpstr>Amazon Web Services 101</vt:lpstr>
      <vt:lpstr>About Me </vt:lpstr>
      <vt:lpstr>Class Agenda</vt:lpstr>
      <vt:lpstr>Lesson 2: IAM and S3</vt:lpstr>
      <vt:lpstr>Agenda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Web Service 101</dc:title>
  <dc:creator>Yi Liang Dong</dc:creator>
  <cp:lastModifiedBy>Dong, Yi Liang</cp:lastModifiedBy>
  <cp:revision>102</cp:revision>
  <dcterms:created xsi:type="dcterms:W3CDTF">2017-04-02T04:47:08Z</dcterms:created>
  <dcterms:modified xsi:type="dcterms:W3CDTF">2017-05-02T02:26:39Z</dcterms:modified>
</cp:coreProperties>
</file>