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Lesson 1: Cloud Computing and AWS Overview</a:t>
            </a:r>
          </a:p>
          <a:p>
            <a:r>
              <a:rPr lang="en-CA" sz="2800" dirty="0" smtClean="0"/>
              <a:t>Lesson 2: IAM and S3</a:t>
            </a:r>
          </a:p>
          <a:p>
            <a:r>
              <a:rPr lang="en-CA" sz="2800" dirty="0" smtClean="0"/>
              <a:t>Lesson 3: EC2 Part 1</a:t>
            </a:r>
          </a:p>
          <a:p>
            <a:r>
              <a:rPr lang="en-CA" sz="2800" dirty="0" smtClean="0"/>
              <a:t>Lesson 4: EC2 Part 2</a:t>
            </a:r>
          </a:p>
          <a:p>
            <a:r>
              <a:rPr lang="en-CA" sz="2800" dirty="0"/>
              <a:t>Lesson </a:t>
            </a:r>
            <a:r>
              <a:rPr lang="en-CA" sz="2800" dirty="0" smtClean="0"/>
              <a:t>5: </a:t>
            </a:r>
            <a:r>
              <a:rPr lang="en-CA" sz="2800" dirty="0"/>
              <a:t>AWS </a:t>
            </a:r>
            <a:r>
              <a:rPr lang="en-CA" sz="2800" dirty="0" smtClean="0"/>
              <a:t> Database Services</a:t>
            </a:r>
            <a:endParaRPr lang="en-CA" sz="2800" dirty="0" smtClean="0"/>
          </a:p>
          <a:p>
            <a:r>
              <a:rPr lang="en-CA" sz="2800" smtClean="0"/>
              <a:t>Lesson 6: </a:t>
            </a:r>
            <a:r>
              <a:rPr lang="en-CA" sz="2800" dirty="0" smtClean="0"/>
              <a:t>VPC</a:t>
            </a:r>
          </a:p>
          <a:p>
            <a:r>
              <a:rPr lang="en-CA" sz="2800" dirty="0" smtClean="0"/>
              <a:t>Lesson </a:t>
            </a:r>
            <a:r>
              <a:rPr lang="en-CA" sz="2800" dirty="0" smtClean="0"/>
              <a:t>7: Route 53 and Application Services </a:t>
            </a:r>
          </a:p>
          <a:p>
            <a:r>
              <a:rPr lang="en-CA" sz="2800" dirty="0" smtClean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4: EC2 Part 2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CA" dirty="0" smtClean="0"/>
              <a:t>Elastic Load Balancer and Health Check</a:t>
            </a:r>
          </a:p>
          <a:p>
            <a:pPr algn="just"/>
            <a:r>
              <a:rPr lang="en-CA" smtClean="0"/>
              <a:t>Cloud </a:t>
            </a:r>
            <a:r>
              <a:rPr lang="en-CA" dirty="0" smtClean="0"/>
              <a:t>Watch 101</a:t>
            </a:r>
          </a:p>
          <a:p>
            <a:pPr algn="just"/>
            <a:r>
              <a:rPr lang="en-CA" dirty="0"/>
              <a:t>EC2 </a:t>
            </a:r>
            <a:r>
              <a:rPr lang="en-CA" dirty="0" err="1"/>
              <a:t>Autoscaling</a:t>
            </a:r>
            <a:r>
              <a:rPr lang="en-CA" dirty="0"/>
              <a:t> </a:t>
            </a:r>
            <a:r>
              <a:rPr lang="en-CA" dirty="0" smtClean="0"/>
              <a:t>Groups</a:t>
            </a:r>
          </a:p>
          <a:p>
            <a:pPr algn="just"/>
            <a:r>
              <a:rPr lang="en-CA" dirty="0" smtClean="0"/>
              <a:t>EC2 Placement Group</a:t>
            </a:r>
          </a:p>
          <a:p>
            <a:pPr algn="just"/>
            <a:r>
              <a:rPr lang="en-CA" dirty="0" smtClean="0"/>
              <a:t>Elastic Beanstalk</a:t>
            </a:r>
          </a:p>
          <a:p>
            <a:pPr algn="just"/>
            <a:r>
              <a:rPr lang="en-CA" dirty="0" smtClean="0"/>
              <a:t>Lambda Functions</a:t>
            </a:r>
          </a:p>
          <a:p>
            <a:pPr algn="just"/>
            <a:r>
              <a:rPr lang="en-CA" dirty="0" smtClean="0"/>
              <a:t>Lab: Installing Apache Web Server on Amazon Linux</a:t>
            </a:r>
          </a:p>
          <a:p>
            <a:pPr algn="just"/>
            <a:r>
              <a:rPr lang="en-CA" dirty="0" smtClean="0"/>
              <a:t>Lab: Create a Lambda Function	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14286</TotalTime>
  <Words>173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4: EC2 Part 2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111</cp:revision>
  <dcterms:created xsi:type="dcterms:W3CDTF">2017-04-02T04:47:08Z</dcterms:created>
  <dcterms:modified xsi:type="dcterms:W3CDTF">2017-05-02T02:27:32Z</dcterms:modified>
</cp:coreProperties>
</file>