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2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Lesson 1: Cloud Computing and AWS Overview</a:t>
            </a:r>
          </a:p>
          <a:p>
            <a:r>
              <a:rPr lang="en-CA" sz="2800" dirty="0" smtClean="0"/>
              <a:t>Lesson 2: IAM and S3</a:t>
            </a:r>
          </a:p>
          <a:p>
            <a:r>
              <a:rPr lang="en-CA" sz="2800" dirty="0" smtClean="0"/>
              <a:t>Lesson 3: EC2 Part 1</a:t>
            </a:r>
          </a:p>
          <a:p>
            <a:r>
              <a:rPr lang="en-CA" sz="2800" dirty="0" smtClean="0"/>
              <a:t>Lesson 4: EC2 Part 2</a:t>
            </a:r>
          </a:p>
          <a:p>
            <a:r>
              <a:rPr lang="en-CA" sz="2800" dirty="0" smtClean="0"/>
              <a:t>Lesson 5: AWS </a:t>
            </a:r>
            <a:r>
              <a:rPr lang="en-CA" sz="2800" smtClean="0"/>
              <a:t>Database </a:t>
            </a:r>
            <a:r>
              <a:rPr lang="en-CA" sz="2800" smtClean="0"/>
              <a:t>Services</a:t>
            </a:r>
            <a:endParaRPr lang="en-CA" sz="2800" dirty="0" smtClean="0"/>
          </a:p>
          <a:p>
            <a:r>
              <a:rPr lang="en-CA" sz="2800" dirty="0"/>
              <a:t>Lesson </a:t>
            </a:r>
            <a:r>
              <a:rPr lang="en-CA" sz="2800" dirty="0" smtClean="0"/>
              <a:t>6: VPC</a:t>
            </a:r>
          </a:p>
          <a:p>
            <a:r>
              <a:rPr lang="en-CA" sz="2800" dirty="0" smtClean="0"/>
              <a:t>Lesson 7: Route 53 and Application Services </a:t>
            </a:r>
          </a:p>
          <a:p>
            <a:r>
              <a:rPr lang="en-CA" sz="2800" dirty="0" smtClean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5: AWS Database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CA" dirty="0" smtClean="0"/>
              <a:t>RDS</a:t>
            </a:r>
          </a:p>
          <a:p>
            <a:pPr lvl="1" algn="just"/>
            <a:r>
              <a:rPr lang="en-CA" dirty="0" smtClean="0"/>
              <a:t>Database 101</a:t>
            </a:r>
          </a:p>
          <a:p>
            <a:pPr lvl="1" algn="just"/>
            <a:r>
              <a:rPr lang="en-CA" dirty="0" smtClean="0"/>
              <a:t>Backup, Multi-AZ &amp; Read Replicas</a:t>
            </a:r>
          </a:p>
          <a:p>
            <a:pPr algn="just"/>
            <a:r>
              <a:rPr lang="en-CA" dirty="0" err="1" smtClean="0"/>
              <a:t>DynamoDB</a:t>
            </a:r>
            <a:r>
              <a:rPr lang="en-CA" dirty="0" smtClean="0"/>
              <a:t> 101</a:t>
            </a:r>
          </a:p>
          <a:p>
            <a:pPr algn="just"/>
            <a:r>
              <a:rPr lang="en-CA" dirty="0" smtClean="0"/>
              <a:t>Redshift</a:t>
            </a:r>
          </a:p>
          <a:p>
            <a:pPr algn="just"/>
            <a:r>
              <a:rPr lang="en-CA" dirty="0" err="1" smtClean="0"/>
              <a:t>Elasticcache</a:t>
            </a:r>
            <a:endParaRPr lang="en-CA" dirty="0" smtClean="0"/>
          </a:p>
          <a:p>
            <a:pPr algn="just"/>
            <a:r>
              <a:rPr lang="en-CA" dirty="0" smtClean="0"/>
              <a:t>Aurora DB</a:t>
            </a:r>
          </a:p>
          <a:p>
            <a:pPr algn="just"/>
            <a:r>
              <a:rPr lang="en-CA" dirty="0"/>
              <a:t>Lab: Create your first RDS instance</a:t>
            </a:r>
          </a:p>
          <a:p>
            <a:pPr algn="just"/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14294</TotalTime>
  <Words>160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5: AWS Database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112</cp:revision>
  <dcterms:created xsi:type="dcterms:W3CDTF">2017-04-02T04:47:08Z</dcterms:created>
  <dcterms:modified xsi:type="dcterms:W3CDTF">2017-05-02T02:27:53Z</dcterms:modified>
</cp:coreProperties>
</file>