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7"/>
  </p:notesMasterIdLst>
  <p:sldIdLst>
    <p:sldId id="256" r:id="rId2"/>
    <p:sldId id="306" r:id="rId3"/>
    <p:sldId id="305" r:id="rId4"/>
    <p:sldId id="308" r:id="rId5"/>
    <p:sldId id="30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1320" y="-5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20111-BA70-4E3D-B1D7-15F2563EF00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2D14D-CA52-4DD6-A364-857EF5B7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2D97-A948-4461-8760-8C9CAD7AE36A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CFE7-4662-4EDA-9560-CEC3B329F522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7F7-9B9F-4089-892D-410942DF4387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309-9F78-4AA5-90D1-88B0130F1157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1498-852D-4EAC-AFD4-09D6F4A97870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BD6D-6A2A-400A-BA35-20D52CE37080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EAE-8B70-4752-9B3F-71B430B62F9D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F196-52FD-4595-AC9E-866A9D77A7C8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C49A-732F-441D-978A-85BAFBDE8CC5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F25B-A5C5-46CD-96FA-9AC449F8500C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3F2-CB39-4E55-8D3D-E56E1D82FD10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543C077-07B5-484F-B108-76CA5CECA42B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3.ca-central-1.amazonaws.com/ignis01/awsTraining/aws101.pptx" TargetMode="External"/><Relationship Id="rId2" Type="http://schemas.openxmlformats.org/officeDocument/2006/relationships/hyperlink" Target="mailto:yiliang.dong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Amazon Web Services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Me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My Name: Yi Liang Dong </a:t>
            </a:r>
          </a:p>
          <a:p>
            <a:r>
              <a:rPr lang="en-CA" dirty="0" smtClean="0"/>
              <a:t>My Job: Senior Solution Architect at BMO</a:t>
            </a:r>
          </a:p>
          <a:p>
            <a:r>
              <a:rPr lang="en-CA" dirty="0" smtClean="0"/>
              <a:t>Email: </a:t>
            </a:r>
            <a:r>
              <a:rPr lang="en-CA" dirty="0" smtClean="0">
                <a:hlinkClick r:id="rId2"/>
              </a:rPr>
              <a:t>yiliang.dong@gmail.com</a:t>
            </a:r>
            <a:endParaRPr lang="en-CA" dirty="0" smtClean="0"/>
          </a:p>
          <a:p>
            <a:r>
              <a:rPr lang="en-CA" dirty="0" err="1" smtClean="0"/>
              <a:t>Wechat</a:t>
            </a:r>
            <a:r>
              <a:rPr lang="en-CA" dirty="0" smtClean="0"/>
              <a:t> ID: </a:t>
            </a:r>
            <a:r>
              <a:rPr lang="en-CA" dirty="0" err="1" smtClean="0"/>
              <a:t>eman_dyl</a:t>
            </a:r>
            <a:endParaRPr lang="en-CA" dirty="0" smtClean="0"/>
          </a:p>
          <a:p>
            <a:r>
              <a:rPr lang="en-CA" dirty="0" smtClean="0"/>
              <a:t>PPT Download Link:</a:t>
            </a:r>
          </a:p>
          <a:p>
            <a:pPr marL="274320" lvl="1" indent="0">
              <a:buNone/>
            </a:pPr>
            <a:r>
              <a:rPr lang="en-CA" u="sng" dirty="0" smtClean="0">
                <a:hlinkClick r:id="rId3"/>
              </a:rPr>
              <a:t>https</a:t>
            </a:r>
            <a:r>
              <a:rPr lang="en-CA" u="sng" dirty="0">
                <a:hlinkClick r:id="rId3"/>
              </a:rPr>
              <a:t>://s3.ca-central-1.amazonaws.com/ignis01/awsTraining/aws101.pptx</a:t>
            </a: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Lesson 1: Cloud Computing and AWS Overview</a:t>
            </a:r>
          </a:p>
          <a:p>
            <a:r>
              <a:rPr lang="en-CA" sz="2800" dirty="0" smtClean="0"/>
              <a:t>Lesson 2: IAM and S3</a:t>
            </a:r>
          </a:p>
          <a:p>
            <a:r>
              <a:rPr lang="en-CA" sz="2800" dirty="0" smtClean="0"/>
              <a:t>Lesson 3: EC2 Part 1</a:t>
            </a:r>
          </a:p>
          <a:p>
            <a:r>
              <a:rPr lang="en-CA" sz="2800" dirty="0" smtClean="0"/>
              <a:t>Lesson 4: EC2 Part 2</a:t>
            </a:r>
          </a:p>
          <a:p>
            <a:r>
              <a:rPr lang="en-CA" sz="2800" dirty="0" smtClean="0"/>
              <a:t>Lesson 5: AWS </a:t>
            </a:r>
            <a:r>
              <a:rPr lang="en-CA" sz="2800" smtClean="0"/>
              <a:t>Database </a:t>
            </a:r>
            <a:r>
              <a:rPr lang="en-CA" sz="2800" smtClean="0"/>
              <a:t>Services</a:t>
            </a:r>
            <a:endParaRPr lang="en-CA" sz="2800" dirty="0" smtClean="0"/>
          </a:p>
          <a:p>
            <a:r>
              <a:rPr lang="en-CA" sz="2800" dirty="0"/>
              <a:t>Lesson </a:t>
            </a:r>
            <a:r>
              <a:rPr lang="en-CA" sz="2800" dirty="0" smtClean="0"/>
              <a:t>6: VPC</a:t>
            </a:r>
          </a:p>
          <a:p>
            <a:r>
              <a:rPr lang="en-CA" sz="2800" dirty="0" smtClean="0"/>
              <a:t>Lesson 7: Route 53 and Application Services </a:t>
            </a:r>
          </a:p>
          <a:p>
            <a:r>
              <a:rPr lang="en-CA" sz="2800" dirty="0" smtClean="0"/>
              <a:t>Lesson 8: Put it all together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Lesson 7: Route 53 &amp; Application Services </a:t>
            </a:r>
            <a:endParaRPr lang="en-C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n-CA" dirty="0" smtClean="0"/>
              <a:t>Route 53 101</a:t>
            </a:r>
          </a:p>
          <a:p>
            <a:pPr algn="just"/>
            <a:r>
              <a:rPr lang="en-CA" dirty="0" smtClean="0"/>
              <a:t>Route Policies</a:t>
            </a:r>
          </a:p>
          <a:p>
            <a:pPr algn="just"/>
            <a:r>
              <a:rPr lang="en-CA" dirty="0" smtClean="0"/>
              <a:t>Lab: Setup EC2 Instance with Route 53</a:t>
            </a:r>
          </a:p>
          <a:p>
            <a:pPr algn="just"/>
            <a:r>
              <a:rPr lang="en-CA" dirty="0" smtClean="0"/>
              <a:t>Network Address Translation</a:t>
            </a:r>
          </a:p>
          <a:p>
            <a:pPr algn="just"/>
            <a:r>
              <a:rPr lang="en-CA" dirty="0" smtClean="0"/>
              <a:t>SQS</a:t>
            </a:r>
          </a:p>
          <a:p>
            <a:pPr algn="just"/>
            <a:r>
              <a:rPr lang="en-CA" dirty="0" smtClean="0"/>
              <a:t>SNS</a:t>
            </a:r>
          </a:p>
          <a:p>
            <a:pPr algn="just"/>
            <a:r>
              <a:rPr lang="en-CA" smtClean="0"/>
              <a:t>SWF</a:t>
            </a: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5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14309</TotalTime>
  <Words>160</Words>
  <Application>Microsoft Office PowerPoint</Application>
  <PresentationFormat>Custom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Amazon Web Services 101</vt:lpstr>
      <vt:lpstr>About Me </vt:lpstr>
      <vt:lpstr>Class Agenda</vt:lpstr>
      <vt:lpstr>Lesson 7: Route 53 &amp; Application Services </vt:lpstr>
      <vt:lpstr>Agenda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 101</dc:title>
  <dc:creator>Yi Liang Dong</dc:creator>
  <cp:lastModifiedBy>Dong, Yi Liang</cp:lastModifiedBy>
  <cp:revision>114</cp:revision>
  <dcterms:created xsi:type="dcterms:W3CDTF">2017-04-02T04:47:08Z</dcterms:created>
  <dcterms:modified xsi:type="dcterms:W3CDTF">2017-05-02T02:28:09Z</dcterms:modified>
</cp:coreProperties>
</file>