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7"/>
  </p:notesMasterIdLst>
  <p:sldIdLst>
    <p:sldId id="256" r:id="rId2"/>
    <p:sldId id="306" r:id="rId3"/>
    <p:sldId id="305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330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106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Some note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2D14D-CA52-4DD6-A364-857EF5B78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2D14D-CA52-4DD6-A364-857EF5B78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Lesson 1: Cloud Computing and AWS Overview</a:t>
            </a:r>
          </a:p>
          <a:p>
            <a:r>
              <a:rPr lang="en-CA" sz="2800" dirty="0" smtClean="0"/>
              <a:t>Lesson 2: IAM and S3</a:t>
            </a:r>
          </a:p>
          <a:p>
            <a:r>
              <a:rPr lang="en-CA" sz="2800" dirty="0" smtClean="0"/>
              <a:t>Lesson 3: EC2 Part 1</a:t>
            </a:r>
          </a:p>
          <a:p>
            <a:r>
              <a:rPr lang="en-CA" sz="2800" dirty="0" smtClean="0"/>
              <a:t>Lesson 4: EC2 Part 2</a:t>
            </a:r>
          </a:p>
          <a:p>
            <a:r>
              <a:rPr lang="en-CA" sz="2800" dirty="0" smtClean="0"/>
              <a:t>Lesson 5: AWS Database Services</a:t>
            </a:r>
          </a:p>
          <a:p>
            <a:r>
              <a:rPr lang="en-CA" sz="2800" dirty="0"/>
              <a:t>Lesson </a:t>
            </a:r>
            <a:r>
              <a:rPr lang="en-CA" sz="2800" dirty="0" smtClean="0"/>
              <a:t>6: VPC</a:t>
            </a:r>
          </a:p>
          <a:p>
            <a:r>
              <a:rPr lang="en-CA" sz="2800" dirty="0" smtClean="0"/>
              <a:t>Lesson 7: Route 53 and Application Services </a:t>
            </a:r>
          </a:p>
          <a:p>
            <a:r>
              <a:rPr lang="en-CA" sz="2800" dirty="0" smtClean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7: Route 53 &amp; Application Services 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CA" dirty="0" smtClean="0"/>
              <a:t>Lab: Build a fault tolerant Word Press Site</a:t>
            </a:r>
          </a:p>
          <a:p>
            <a:pPr lvl="1" algn="just"/>
            <a:r>
              <a:rPr lang="en-CA" dirty="0" smtClean="0"/>
              <a:t>Getting Setup</a:t>
            </a:r>
          </a:p>
          <a:p>
            <a:pPr lvl="1" algn="just"/>
            <a:r>
              <a:rPr lang="en-CA" dirty="0" smtClean="0"/>
              <a:t>Setting up EC2</a:t>
            </a:r>
          </a:p>
          <a:p>
            <a:pPr lvl="1" algn="just"/>
            <a:r>
              <a:rPr lang="en-CA" dirty="0" smtClean="0"/>
              <a:t>Setting up AMI</a:t>
            </a:r>
          </a:p>
          <a:p>
            <a:pPr lvl="1" algn="just"/>
            <a:r>
              <a:rPr lang="en-CA" dirty="0" err="1" smtClean="0"/>
              <a:t>Autoscaling</a:t>
            </a:r>
            <a:r>
              <a:rPr lang="en-CA" dirty="0" smtClean="0"/>
              <a:t> and Load Test</a:t>
            </a:r>
          </a:p>
          <a:p>
            <a:pPr lvl="1" algn="just"/>
            <a:r>
              <a:rPr lang="en-CA" dirty="0" smtClean="0"/>
              <a:t>Cloud Formation</a:t>
            </a:r>
          </a:p>
          <a:p>
            <a:pPr algn="just"/>
            <a:r>
              <a:rPr lang="en-CA" dirty="0" smtClean="0"/>
              <a:t>Class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15007</TotalTime>
  <Words>170</Words>
  <Application>Microsoft Office PowerPoint</Application>
  <PresentationFormat>Custom</PresentationFormat>
  <Paragraphs>39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Amazon Web Services 101</vt:lpstr>
      <vt:lpstr>About Me </vt:lpstr>
      <vt:lpstr>Class Agenda</vt:lpstr>
      <vt:lpstr>Lesson 7: Route 53 &amp; Application Services </vt:lpstr>
      <vt:lpstr>Agenda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Dong, Yi Liang</cp:lastModifiedBy>
  <cp:revision>121</cp:revision>
  <dcterms:created xsi:type="dcterms:W3CDTF">2017-04-02T04:47:08Z</dcterms:created>
  <dcterms:modified xsi:type="dcterms:W3CDTF">2017-05-02T13:28:23Z</dcterms:modified>
</cp:coreProperties>
</file>