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264" r:id="rId6"/>
    <p:sldId id="267" r:id="rId7"/>
    <p:sldId id="268" r:id="rId8"/>
    <p:sldId id="270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DD20-B58D-4BC2-8A6C-A9DC188A06F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549BB-1125-4FE7-9794-BE1B94FF9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5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EFE-7CE3-4B57-9460-05B57E87CF3B}" type="datetime1">
              <a:rPr lang="en-IN" smtClean="0"/>
              <a:t>07-07-2023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7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39D-51AC-4E63-B6EB-30C5CD90638B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8E8-EA7B-44CA-BADC-4B13969FACDB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9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7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53C-C354-4938-9748-3C9314F10189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3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C8-E040-4AB9-9355-2CC12497B046}" type="datetime1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1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4B3-6F2B-4319-AB6A-86CD20DD824F}" type="datetime1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6E89-E056-4281-A650-688A9CD32E07}" type="datetime1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0502F-7B10-489B-8944-7A903D081342}" type="datetime1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4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6CA9-A425-41A2-992A-8C6807921220}" type="datetime1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22BA80-670A-40B2-8BAD-CEC9985688DF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SKY 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DEVANSH SINGH (200201540032 / CS(DS) / A)</a:t>
            </a:r>
          </a:p>
          <a:p>
            <a:r>
              <a:rPr lang="en-IN" dirty="0"/>
              <a:t>SURYANSH PANDEY (2002900100159 / CSE / 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F41A-FD81-492D-819F-DD45E2E8487D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3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10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51" y="1521068"/>
            <a:ext cx="4937980" cy="27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IN" b="1" dirty="0"/>
              <a:t>1.Weather Forecast: </a:t>
            </a:r>
            <a:r>
              <a:rPr lang="en-IN" dirty="0"/>
              <a:t>The primary objective of </a:t>
            </a:r>
            <a:r>
              <a:rPr lang="en-IN" dirty="0" err="1"/>
              <a:t>SkySight</a:t>
            </a:r>
            <a:r>
              <a:rPr lang="en-IN" dirty="0"/>
              <a:t> is to deliver a reliable weather forecasts to user .User can  quickly  check the current weather report by  selecting there city and location.</a:t>
            </a:r>
          </a:p>
          <a:p>
            <a:r>
              <a:rPr lang="en-IN" b="1" dirty="0"/>
              <a:t>2.Visual Representation: </a:t>
            </a:r>
            <a:r>
              <a:rPr lang="en-IN" dirty="0" err="1"/>
              <a:t>SkySight</a:t>
            </a:r>
            <a:r>
              <a:rPr lang="en-IN" dirty="0"/>
              <a:t> is focused on presenting an interactive graphical representation and elements to present the current weather situation.</a:t>
            </a:r>
          </a:p>
          <a:p>
            <a:r>
              <a:rPr lang="en-IN" b="1"/>
              <a:t>3.User-customization:</a:t>
            </a:r>
            <a:r>
              <a:rPr lang="en-IN"/>
              <a:t> </a:t>
            </a:r>
            <a:r>
              <a:rPr lang="en-IN" dirty="0"/>
              <a:t>This website allows users to customize their weather experience .They can personalize the app by selecting preferred  units of measurement (</a:t>
            </a:r>
            <a:r>
              <a:rPr lang="en-IN" dirty="0" err="1"/>
              <a:t>Celsius,Fahrenheit</a:t>
            </a:r>
            <a:r>
              <a:rPr lang="en-IN" dirty="0"/>
              <a:t>).</a:t>
            </a:r>
          </a:p>
          <a:p>
            <a:r>
              <a:rPr lang="en-IN" b="1" dirty="0"/>
              <a:t>4.User-friendly interface: </a:t>
            </a:r>
            <a:r>
              <a:rPr lang="en-IN" dirty="0"/>
              <a:t>Main objective of </a:t>
            </a:r>
            <a:r>
              <a:rPr lang="en-IN" dirty="0" err="1"/>
              <a:t>SkySight</a:t>
            </a:r>
            <a:r>
              <a:rPr lang="en-IN" dirty="0"/>
              <a:t> is to provide an  user friendly interface for every  user to easily navigate and understand the forecast.</a:t>
            </a:r>
            <a:endParaRPr lang="en-IN" b="1" dirty="0"/>
          </a:p>
          <a:p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9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4287"/>
            <a:ext cx="10058400" cy="1450757"/>
          </a:xfrm>
        </p:spPr>
        <p:txBody>
          <a:bodyPr/>
          <a:lstStyle/>
          <a:p>
            <a:r>
              <a:rPr lang="en-IN" dirty="0"/>
              <a:t>Layout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1E05D6-733B-F07E-0761-ED039431A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47" y="1846263"/>
            <a:ext cx="6680718" cy="452654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8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 Components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1EDC38-9739-1F64-319A-A92221CC5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12" y="2573382"/>
            <a:ext cx="5691144" cy="35624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4DFCDE-DC4C-10B6-9B79-060094E16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64" y="1737360"/>
            <a:ext cx="10059272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1.Current-weather: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It is developed using html  and </a:t>
            </a:r>
            <a:r>
              <a:rPr lang="en-IN" dirty="0" err="1"/>
              <a:t>css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we have used a current weather function in which all its details are described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 this we have a division for weather and more division which </a:t>
            </a:r>
            <a:r>
              <a:rPr lang="en-IN" dirty="0" err="1"/>
              <a:t>decribes</a:t>
            </a:r>
            <a:r>
              <a:rPr lang="en-IN" dirty="0"/>
              <a:t> the further details like </a:t>
            </a:r>
            <a:r>
              <a:rPr lang="en-IN" dirty="0" err="1"/>
              <a:t>humidity,pressure,temperature</a:t>
            </a:r>
            <a:r>
              <a:rPr lang="en-IN" dirty="0"/>
              <a:t> winds and feels like.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we will use an </a:t>
            </a:r>
            <a:r>
              <a:rPr lang="en-IN" dirty="0" err="1"/>
              <a:t>png</a:t>
            </a:r>
            <a:r>
              <a:rPr lang="en-IN" dirty="0"/>
              <a:t> image according to the weather and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After this we will use export this current weather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4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Search bar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This is an react hook based component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In this we have used a single </a:t>
            </a:r>
            <a:r>
              <a:rPr lang="en-IN" u="sng" dirty="0" err="1"/>
              <a:t>Usestate</a:t>
            </a:r>
            <a:r>
              <a:rPr lang="en-IN" u="sng" dirty="0"/>
              <a:t> hook which is used to change the state of the application on user request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u="sng" dirty="0"/>
              <a:t>Here we will import </a:t>
            </a:r>
            <a:r>
              <a:rPr lang="en-IN" u="sng" dirty="0" err="1"/>
              <a:t>usestate</a:t>
            </a:r>
            <a:r>
              <a:rPr lang="en-IN" u="sng" dirty="0"/>
              <a:t> hook from react 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u="sng" dirty="0"/>
              <a:t> To search for  the city we will use an API 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Icons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We will use various icons such as </a:t>
            </a:r>
            <a:r>
              <a:rPr lang="en-IN" dirty="0" err="1"/>
              <a:t>sunny,windy,rainy,stormy</a:t>
            </a:r>
            <a:r>
              <a:rPr lang="en-IN" dirty="0"/>
              <a:t>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These icons will provide us better  graphical and attractive view of the weather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These will enhance our graphical representation of the website.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5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Next-7day Prediction: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will  have a widget  after the current day weather widget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If the next 7day weather updates are present then we will have the widget for next 7 day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 this we have basic three things first an </a:t>
            </a:r>
            <a:r>
              <a:rPr lang="en-IN" dirty="0" err="1"/>
              <a:t>icon,day</a:t>
            </a:r>
            <a:r>
              <a:rPr lang="en-IN" dirty="0"/>
              <a:t> of the week and the temperature high and low of that day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5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API: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will use </a:t>
            </a:r>
            <a:r>
              <a:rPr lang="en-IN" dirty="0" err="1"/>
              <a:t>api’s</a:t>
            </a:r>
            <a:r>
              <a:rPr lang="en-IN" dirty="0"/>
              <a:t> to get the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Basically we have thought of using 2 </a:t>
            </a:r>
            <a:r>
              <a:rPr lang="en-IN" dirty="0" err="1"/>
              <a:t>api’s</a:t>
            </a:r>
            <a:r>
              <a:rPr lang="en-IN" dirty="0"/>
              <a:t> which will fetch the city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Second one will fetch the weather report for our websites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Open-weather and </a:t>
            </a:r>
            <a:r>
              <a:rPr lang="en-IN" dirty="0" err="1"/>
              <a:t>GeoDb</a:t>
            </a:r>
            <a:r>
              <a:rPr lang="en-IN" dirty="0"/>
              <a:t> are the two </a:t>
            </a:r>
            <a:r>
              <a:rPr lang="en-IN" dirty="0" err="1"/>
              <a:t>api</a:t>
            </a:r>
            <a:r>
              <a:rPr lang="en-IN" dirty="0"/>
              <a:t> we used to fetch the location and  weather for report for that current location.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359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392</TotalTime>
  <Words>530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SKY SIGHT</vt:lpstr>
      <vt:lpstr>Objective</vt:lpstr>
      <vt:lpstr>Layout</vt:lpstr>
      <vt:lpstr>Layout Components</vt:lpstr>
      <vt:lpstr>Details about component</vt:lpstr>
      <vt:lpstr>Details about component</vt:lpstr>
      <vt:lpstr>Details about component</vt:lpstr>
      <vt:lpstr>Details about component</vt:lpstr>
      <vt:lpstr>Details about component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gupta</dc:creator>
  <cp:lastModifiedBy>Devansh Singh</cp:lastModifiedBy>
  <cp:revision>10</cp:revision>
  <dcterms:created xsi:type="dcterms:W3CDTF">2023-07-06T08:52:59Z</dcterms:created>
  <dcterms:modified xsi:type="dcterms:W3CDTF">2023-07-07T09:32:28Z</dcterms:modified>
</cp:coreProperties>
</file>