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4" r:id="rId6"/>
    <p:sldId id="262" r:id="rId7"/>
    <p:sldId id="270" r:id="rId8"/>
    <p:sldId id="271" r:id="rId9"/>
    <p:sldId id="272" r:id="rId10"/>
    <p:sldId id="267" r:id="rId11"/>
    <p:sldId id="268" r:id="rId12"/>
    <p:sldId id="273" r:id="rId13"/>
    <p:sldId id="276" r:id="rId14"/>
    <p:sldId id="275" r:id="rId15"/>
    <p:sldId id="274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442B-FBA7-85F0-BAAB-6A58A9CD9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83400-98BA-1C1D-823E-E7626643F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58F4D-EA95-2EE0-F91C-CBA9394B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EB-1E76-4611-B4C1-37F26214BE12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9662F-FB02-68FF-FB73-2047E5DF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326BF-4D10-E5A5-7AB2-2BA31A64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EC53-935B-4567-BDD7-9E3C5F5A7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0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6BCC-08CA-8ABD-F917-6B2F4EB0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D53F2-74A7-189B-6EF7-4E02E696B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790E8-58D9-1D1E-E87D-ACE121FA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EB-1E76-4611-B4C1-37F26214BE12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DA32D-DBC2-9B04-8E9E-7A31CE0D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5395B-7BD4-E7A4-8541-AE44F9FE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EC53-935B-4567-BDD7-9E3C5F5A7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23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1A11A-B1FC-512C-307D-E3AC1BCE9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85614-CBE6-AC8D-0CFB-32EBC0FA3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7386C-FA2C-ECA8-6FDA-A6636F63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EB-1E76-4611-B4C1-37F26214BE12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CBA13-E175-8BE8-7738-3D7749A3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C0A42-8B3D-7DB7-F1D0-5BCE6A7F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EC53-935B-4567-BDD7-9E3C5F5A7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12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A68F-245D-47E5-FCB4-1C91C941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F1B3-E727-6317-A712-7EB996F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1145B-1191-27EF-3250-8F25A1C8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EB-1E76-4611-B4C1-37F26214BE12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39045-B647-0D30-805E-54C7491E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F1FE1-3F56-5902-DEE4-CEDF02E6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EC53-935B-4567-BDD7-9E3C5F5A7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6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0BF8-02D3-BF04-4BD9-68582F11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18BFA-1321-A5D1-D68D-82B3A216B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0FDF4-E515-B917-C728-81112930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EB-1E76-4611-B4C1-37F26214BE12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C54FF-D965-3E9F-F35D-4C516E8F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DE9BD-8395-634E-446B-897DA4CC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EC53-935B-4567-BDD7-9E3C5F5A7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7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9700-0933-630F-7A1B-6C26B2F8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D0369-9F58-407C-2D7B-3173EC0A9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AB200-6FD0-69C2-6C03-DC14DD667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4E6B1-4CCC-5FEE-2F3C-243355FB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EB-1E76-4611-B4C1-37F26214BE12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AD261-6C4E-2B59-2D11-C853885F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69078-A6A4-157E-B13A-31B9D744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EC53-935B-4567-BDD7-9E3C5F5A7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96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85C7-D144-9037-B121-E04A1556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5CC85-6112-CC0A-8DD5-D6077404D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3DC55-3DD6-220B-30AC-2355C5DD9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67EE2-1CDE-D09E-697D-8159E4813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97074-9C6D-CDD1-F7CF-D7F5121D7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92239-6CBB-B73F-FAF9-5C62D56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EB-1E76-4611-B4C1-37F26214BE12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4563B-A798-0B51-C7C6-9E8EA665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7CD7E-AF61-0A4B-EE1A-9DCB08DE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EC53-935B-4567-BDD7-9E3C5F5A7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0DA3-1888-3E1D-51ED-43472816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CA587-6657-8053-B4D9-D8ABA54E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EB-1E76-4611-B4C1-37F26214BE12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B1A57-69CC-CE97-6FA0-FBF27C23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F8D8C-4D51-F508-4493-20228497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EC53-935B-4567-BDD7-9E3C5F5A7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02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39F670-1D4D-5D30-28C0-62627663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EB-1E76-4611-B4C1-37F26214BE12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92F4F-F946-58D4-2527-D427DCAC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F2389-D503-3621-C840-DE50C64A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EC53-935B-4567-BDD7-9E3C5F5A7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6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DC6C-82E1-2A92-40E8-62436EA2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C506-C472-7E70-7073-817F186C8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8F3F9-58D1-9AD0-BAD3-4674EDAD2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AA0FB-755C-EC3E-D15D-EA2EDC07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EB-1E76-4611-B4C1-37F26214BE12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9A23A-758C-81CB-C62E-3BAD7244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FB171-841F-574D-0595-F58B5F82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EC53-935B-4567-BDD7-9E3C5F5A7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06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CE68-968B-1529-4E95-28E19F77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68F87-7DF5-17AE-3420-472485125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E57DB-3603-6AC7-1195-910E817D8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B8579-1B6E-40C0-DF4F-FA5B135A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3EB-1E76-4611-B4C1-37F26214BE12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10152-8DBE-EAAA-24AD-8515389D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FD78E-68DE-110A-CAEC-A4FB3AC3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EC53-935B-4567-BDD7-9E3C5F5A7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86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C2805-9D10-FF38-8F46-3AEE71F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D4248-6FE3-9FEC-A1D6-72D14A55A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48383-4748-4FA0-DAB6-EE4A0D682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73EB-1E76-4611-B4C1-37F26214BE12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610AF-61A6-4797-449E-6EDFACEF1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600F6-D823-8053-FE29-240F4259E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3EC53-935B-4567-BDD7-9E3C5F5A7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16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F348-F7A1-0054-898D-C22CB52A8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Memory Match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DB688-7975-89D5-7E51-8D87954BB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Interactive Word Matching Game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9322A-AD13-CEDA-BABE-3F953B62A09B}"/>
              </a:ext>
            </a:extLst>
          </p:cNvPr>
          <p:cNvSpPr txBox="1"/>
          <p:nvPr/>
        </p:nvSpPr>
        <p:spPr>
          <a:xfrm>
            <a:off x="1740310" y="5338916"/>
            <a:ext cx="4173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: I Antony Gnanamuthu</a:t>
            </a:r>
          </a:p>
          <a:p>
            <a:r>
              <a:rPr lang="en-US" dirty="0"/>
              <a:t>Email Id : iantonygnanamuthu@gmail.com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768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E6E5C-AA2E-CCAF-BDAB-E2353C8B3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777DE1-53BF-E540-816C-B1678BDFA3F8}"/>
              </a:ext>
            </a:extLst>
          </p:cNvPr>
          <p:cNvSpPr txBox="1"/>
          <p:nvPr/>
        </p:nvSpPr>
        <p:spPr>
          <a:xfrm>
            <a:off x="261806" y="114155"/>
            <a:ext cx="2177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Theme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E7D58-17F3-D7BD-E273-62FED64D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18" y="1160206"/>
            <a:ext cx="2796637" cy="2645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99BE98-0CAC-A9FE-75D7-B6549FF06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208" y="1160206"/>
            <a:ext cx="2867166" cy="26456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761EF6-FE88-FE31-0616-4429D36CD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894" y="1160206"/>
            <a:ext cx="3269983" cy="26456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D20CE0-AE1D-5AB6-F99A-28E2218F1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17" y="3805851"/>
            <a:ext cx="2796638" cy="26456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20B185E-D64D-3C06-7F68-783D9175E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7512" y="3939886"/>
            <a:ext cx="2970558" cy="237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5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29DABFC-F7F7-AF3D-BCA4-71638332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196" y="0"/>
            <a:ext cx="321560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AF8357-79A3-8415-6485-062BA721C136}"/>
              </a:ext>
            </a:extLst>
          </p:cNvPr>
          <p:cNvSpPr txBox="1"/>
          <p:nvPr/>
        </p:nvSpPr>
        <p:spPr>
          <a:xfrm>
            <a:off x="285135" y="147484"/>
            <a:ext cx="145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Settings page</a:t>
            </a:r>
            <a:endParaRPr lang="en-IN" b="1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9CE41BED-3193-207B-1863-7BEEA51CF935}"/>
              </a:ext>
            </a:extLst>
          </p:cNvPr>
          <p:cNvCxnSpPr>
            <a:cxnSpLocks/>
          </p:cNvCxnSpPr>
          <p:nvPr/>
        </p:nvCxnSpPr>
        <p:spPr>
          <a:xfrm>
            <a:off x="5840361" y="707923"/>
            <a:ext cx="2379407" cy="1170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56D14D-C032-E2E9-DFD1-1F28B5C75D1E}"/>
              </a:ext>
            </a:extLst>
          </p:cNvPr>
          <p:cNvSpPr txBox="1"/>
          <p:nvPr/>
        </p:nvSpPr>
        <p:spPr>
          <a:xfrm>
            <a:off x="8219768" y="1554795"/>
            <a:ext cx="29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button to reach leaderboard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53D0DB6-C462-1866-779D-C4DD38E85A1C}"/>
              </a:ext>
            </a:extLst>
          </p:cNvPr>
          <p:cNvCxnSpPr>
            <a:cxnSpLocks/>
          </p:cNvCxnSpPr>
          <p:nvPr/>
        </p:nvCxnSpPr>
        <p:spPr>
          <a:xfrm rot="5400000">
            <a:off x="3353109" y="1553191"/>
            <a:ext cx="1524000" cy="875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92B275-7C47-202F-A1B4-5D1F49BB5ACE}"/>
              </a:ext>
            </a:extLst>
          </p:cNvPr>
          <p:cNvSpPr txBox="1"/>
          <p:nvPr/>
        </p:nvSpPr>
        <p:spPr>
          <a:xfrm>
            <a:off x="2978294" y="266070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High Scores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5E2B58E-35AE-C2BF-AB04-5219A0226A0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77267" y="4257367"/>
            <a:ext cx="688257" cy="2654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AD0AC7-9C21-2720-8B68-F0D196F04097}"/>
              </a:ext>
            </a:extLst>
          </p:cNvPr>
          <p:cNvSpPr txBox="1"/>
          <p:nvPr/>
        </p:nvSpPr>
        <p:spPr>
          <a:xfrm>
            <a:off x="1664755" y="4338171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Game completions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05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0772-C4AF-E768-B806-41A6274D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107"/>
          </a:xfrm>
        </p:spPr>
        <p:txBody>
          <a:bodyPr>
            <a:normAutofit fontScale="90000"/>
          </a:bodyPr>
          <a:lstStyle/>
          <a:p>
            <a:r>
              <a:rPr lang="en-US" dirty="0"/>
              <a:t>Game page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3910B7-E054-1DEF-50E9-55074F2D58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8677" y="1825625"/>
            <a:ext cx="2103380" cy="4351338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21C4B7B-92AF-46DC-7D8B-088FAD5881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82386" y="1825625"/>
            <a:ext cx="2161228" cy="435133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76A4B1-C127-F2BA-2082-8BFF1FF98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071" y="1825626"/>
            <a:ext cx="25663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3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3191-8DF3-E60E-92C7-53872626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difficulty level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2D0756-8127-C2D3-54ED-8A93339BB6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67010" y="1825625"/>
            <a:ext cx="2123979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91F201-5C67-2496-5FEB-269409EBF0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26318" y="1825625"/>
            <a:ext cx="2073364" cy="4351338"/>
          </a:xfrm>
        </p:spPr>
      </p:pic>
    </p:spTree>
    <p:extLst>
      <p:ext uri="{BB962C8B-B14F-4D97-AF65-F5344CB8AC3E}">
        <p14:creationId xmlns:p14="http://schemas.microsoft.com/office/powerpoint/2010/main" val="424498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1557-339D-1D72-E09D-6AFB71F3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3C6D7-B8B8-4176-2764-AA648DBAEE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When we double tap it opens 2 cards for the user to see.</a:t>
            </a:r>
          </a:p>
          <a:p>
            <a:r>
              <a:rPr lang="en-IN" dirty="0"/>
              <a:t>When the screen is swiped it freezes time.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337710-437D-B796-1E95-B9EAE93D3C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11941" y="1825625"/>
            <a:ext cx="2102118" cy="4351338"/>
          </a:xfrm>
        </p:spPr>
      </p:pic>
    </p:spTree>
    <p:extLst>
      <p:ext uri="{BB962C8B-B14F-4D97-AF65-F5344CB8AC3E}">
        <p14:creationId xmlns:p14="http://schemas.microsoft.com/office/powerpoint/2010/main" val="2768024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574D-28C9-31DD-48BD-9FFA2FE6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Board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E0C545F-DB9B-1691-7CC4-3B802D4EF2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83149" y="1690688"/>
            <a:ext cx="2113094" cy="4351338"/>
          </a:xfrm>
        </p:spPr>
      </p:pic>
    </p:spTree>
    <p:extLst>
      <p:ext uri="{BB962C8B-B14F-4D97-AF65-F5344CB8AC3E}">
        <p14:creationId xmlns:p14="http://schemas.microsoft.com/office/powerpoint/2010/main" val="11905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0BD9-C8D1-0EBA-F75B-2BC01260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game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A414F2-26B1-4F8E-227A-7F77C37D02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73917" y="1825625"/>
            <a:ext cx="2110165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384657-6551-33C3-2922-F3D8D2F41C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48307" y="1825625"/>
            <a:ext cx="2029386" cy="4351338"/>
          </a:xfrm>
        </p:spPr>
      </p:pic>
    </p:spTree>
    <p:extLst>
      <p:ext uri="{BB962C8B-B14F-4D97-AF65-F5344CB8AC3E}">
        <p14:creationId xmlns:p14="http://schemas.microsoft.com/office/powerpoint/2010/main" val="3220617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B87C-9849-07D6-8363-3BB96378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 statistics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A4AF43-C741-205B-322A-8B2C727B2E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85965" y="1825625"/>
            <a:ext cx="2086069" cy="4351338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4D051CB-9CFD-5AE2-4CEC-7178B0838E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44505" y="1825625"/>
            <a:ext cx="2036990" cy="4351338"/>
          </a:xfrm>
        </p:spPr>
      </p:pic>
    </p:spTree>
    <p:extLst>
      <p:ext uri="{BB962C8B-B14F-4D97-AF65-F5344CB8AC3E}">
        <p14:creationId xmlns:p14="http://schemas.microsoft.com/office/powerpoint/2010/main" val="12909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0A35-1BA4-78E0-F04D-BB62AB34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632" y="2766218"/>
            <a:ext cx="2699036" cy="132556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9240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C1DF74-3551-3200-5CCC-A9121AC16DE0}"/>
              </a:ext>
            </a:extLst>
          </p:cNvPr>
          <p:cNvSpPr txBox="1"/>
          <p:nvPr/>
        </p:nvSpPr>
        <p:spPr>
          <a:xfrm>
            <a:off x="410663" y="1537627"/>
            <a:ext cx="11648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</a:p>
          <a:p>
            <a:pPr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Match Game is an engaging word-matching game designed to enhance memory and vocabulary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skills.Players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flip cards to find matching word pairs, revealing their meanings upon a successful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match.Integrated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Firebase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tracking progress and storing game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22E56-14A2-6EF7-D0C6-C1D66890C540}"/>
              </a:ext>
            </a:extLst>
          </p:cNvPr>
          <p:cNvSpPr txBox="1"/>
          <p:nvPr/>
        </p:nvSpPr>
        <p:spPr>
          <a:xfrm>
            <a:off x="415547" y="3566047"/>
            <a:ext cx="52854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✔️ Random word generation via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WordService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✔️ Interactive gameplay with tap-based card revealing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✔️ Power-ups like Reveal Pair and Freeze Time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✔️ Tracks attempts and checks for game completion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✔️ Meaning of matched words displayed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✔️ Saves progress in Firebase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A4F32-444A-ECA4-C164-EAD65F7882E7}"/>
              </a:ext>
            </a:extLst>
          </p:cNvPr>
          <p:cNvSpPr txBox="1"/>
          <p:nvPr/>
        </p:nvSpPr>
        <p:spPr>
          <a:xfrm>
            <a:off x="3660910" y="373626"/>
            <a:ext cx="48205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Match Game- Overview</a:t>
            </a:r>
          </a:p>
        </p:txBody>
      </p:sp>
    </p:spTree>
    <p:extLst>
      <p:ext uri="{BB962C8B-B14F-4D97-AF65-F5344CB8AC3E}">
        <p14:creationId xmlns:p14="http://schemas.microsoft.com/office/powerpoint/2010/main" val="212310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CF3A8-F3F4-8D2E-EE4D-38EF101DE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C8DA5F-19DC-0DD6-15C7-98CBBC75A4ED}"/>
              </a:ext>
            </a:extLst>
          </p:cNvPr>
          <p:cNvSpPr txBox="1"/>
          <p:nvPr/>
        </p:nvSpPr>
        <p:spPr>
          <a:xfrm>
            <a:off x="261806" y="114155"/>
            <a:ext cx="2177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Home page</a:t>
            </a:r>
          </a:p>
          <a:p>
            <a:pPr algn="ctr"/>
            <a:r>
              <a:rPr lang="en-US" sz="2000" b="1" dirty="0"/>
              <a:t>With white mode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6A7B8-6D9F-F3E6-1267-4EE702AD6E67}"/>
              </a:ext>
            </a:extLst>
          </p:cNvPr>
          <p:cNvSpPr txBox="1"/>
          <p:nvPr/>
        </p:nvSpPr>
        <p:spPr>
          <a:xfrm>
            <a:off x="9430386" y="114155"/>
            <a:ext cx="2177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Home page</a:t>
            </a:r>
          </a:p>
          <a:p>
            <a:pPr algn="ctr"/>
            <a:r>
              <a:rPr lang="en-US" sz="2000" b="1" dirty="0"/>
              <a:t>With dark mode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F3E08-BAAA-45C0-4938-9C019178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91" y="0"/>
            <a:ext cx="3365431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DBF599-373B-1EC3-39C8-36C5CD4EA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464" y="0"/>
            <a:ext cx="3214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3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E1059C6-853A-BE4B-AF5A-7960F14D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84" y="0"/>
            <a:ext cx="336543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88D5FA-E9FD-5274-735E-448129EEB948}"/>
              </a:ext>
            </a:extLst>
          </p:cNvPr>
          <p:cNvSpPr txBox="1"/>
          <p:nvPr/>
        </p:nvSpPr>
        <p:spPr>
          <a:xfrm>
            <a:off x="261806" y="114155"/>
            <a:ext cx="16960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Home page</a:t>
            </a:r>
            <a:endParaRPr lang="en-IN" sz="25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6BBD1E-B091-9A48-E011-002DBF10692E}"/>
              </a:ext>
            </a:extLst>
          </p:cNvPr>
          <p:cNvCxnSpPr>
            <a:cxnSpLocks/>
          </p:cNvCxnSpPr>
          <p:nvPr/>
        </p:nvCxnSpPr>
        <p:spPr>
          <a:xfrm flipV="1">
            <a:off x="6764593" y="3874785"/>
            <a:ext cx="1816478" cy="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8C8596-1286-601F-D4AE-F4CE4FC0B979}"/>
              </a:ext>
            </a:extLst>
          </p:cNvPr>
          <p:cNvSpPr txBox="1"/>
          <p:nvPr/>
        </p:nvSpPr>
        <p:spPr>
          <a:xfrm>
            <a:off x="8581071" y="3713202"/>
            <a:ext cx="36728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5">
                    <a:lumMod val="75000"/>
                  </a:schemeClr>
                </a:solidFill>
              </a:rPr>
              <a:t>This opens the score board and leader board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521D93-E37D-E23D-99A9-0ECCF7B8520F}"/>
              </a:ext>
            </a:extLst>
          </p:cNvPr>
          <p:cNvCxnSpPr>
            <a:cxnSpLocks/>
          </p:cNvCxnSpPr>
          <p:nvPr/>
        </p:nvCxnSpPr>
        <p:spPr>
          <a:xfrm flipH="1">
            <a:off x="3751505" y="3340439"/>
            <a:ext cx="1681316" cy="9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BFBA7B-F62B-86D0-D325-5F1F592F270B}"/>
              </a:ext>
            </a:extLst>
          </p:cNvPr>
          <p:cNvSpPr txBox="1"/>
          <p:nvPr/>
        </p:nvSpPr>
        <p:spPr>
          <a:xfrm>
            <a:off x="774408" y="3336206"/>
            <a:ext cx="29770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5">
                    <a:lumMod val="75000"/>
                  </a:schemeClr>
                </a:solidFill>
              </a:rPr>
              <a:t>This button is for starting the game.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E892389-18B5-67BF-C8EF-6C719CF3BDDB}"/>
              </a:ext>
            </a:extLst>
          </p:cNvPr>
          <p:cNvCxnSpPr/>
          <p:nvPr/>
        </p:nvCxnSpPr>
        <p:spPr>
          <a:xfrm>
            <a:off x="6319479" y="4587000"/>
            <a:ext cx="2281084" cy="609600"/>
          </a:xfrm>
          <a:prstGeom prst="bentConnector3">
            <a:avLst>
              <a:gd name="adj1" fmla="val 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14AF18D-0766-90BA-D3CA-154A3D9B2C5C}"/>
              </a:ext>
            </a:extLst>
          </p:cNvPr>
          <p:cNvSpPr txBox="1"/>
          <p:nvPr/>
        </p:nvSpPr>
        <p:spPr>
          <a:xfrm>
            <a:off x="8440494" y="5035017"/>
            <a:ext cx="35306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solidFill>
                  <a:schemeClr val="accent5">
                    <a:lumMod val="75000"/>
                  </a:schemeClr>
                </a:solidFill>
              </a:rPr>
              <a:t>This allows to select the theme of the page</a:t>
            </a:r>
          </a:p>
        </p:txBody>
      </p:sp>
    </p:spTree>
    <p:extLst>
      <p:ext uri="{BB962C8B-B14F-4D97-AF65-F5344CB8AC3E}">
        <p14:creationId xmlns:p14="http://schemas.microsoft.com/office/powerpoint/2010/main" val="180488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F1D6D4-916D-BEA9-D7DE-58B81D10E79B}"/>
              </a:ext>
            </a:extLst>
          </p:cNvPr>
          <p:cNvSpPr txBox="1"/>
          <p:nvPr/>
        </p:nvSpPr>
        <p:spPr>
          <a:xfrm>
            <a:off x="1966452" y="580103"/>
            <a:ext cx="240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API service dart file: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9D3EB6-754C-555F-F6E4-29AA9427D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52" y="1465004"/>
            <a:ext cx="7266041" cy="415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3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0C983-4331-A1D2-9179-F2544384D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24B0E5-A2B7-4FF2-9261-3743675E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848" y="0"/>
            <a:ext cx="333230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D83092-275C-4C9C-D722-646650BA15E9}"/>
              </a:ext>
            </a:extLst>
          </p:cNvPr>
          <p:cNvSpPr txBox="1"/>
          <p:nvPr/>
        </p:nvSpPr>
        <p:spPr>
          <a:xfrm>
            <a:off x="261806" y="114155"/>
            <a:ext cx="21098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Difficulty page</a:t>
            </a:r>
            <a:endParaRPr lang="en-IN" sz="2500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DE6FC32-4F88-FC73-C50C-CF22AE36677A}"/>
              </a:ext>
            </a:extLst>
          </p:cNvPr>
          <p:cNvCxnSpPr>
            <a:cxnSpLocks/>
          </p:cNvCxnSpPr>
          <p:nvPr/>
        </p:nvCxnSpPr>
        <p:spPr>
          <a:xfrm rot="10800000">
            <a:off x="3264312" y="2261420"/>
            <a:ext cx="2369572" cy="9451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C04B30-762C-792B-E86F-34A6B78E388D}"/>
              </a:ext>
            </a:extLst>
          </p:cNvPr>
          <p:cNvSpPr txBox="1"/>
          <p:nvPr/>
        </p:nvSpPr>
        <p:spPr>
          <a:xfrm>
            <a:off x="2031926" y="207569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High Score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CC52020-F91F-0E3B-7AE7-08C7834CA6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3248" y="2850904"/>
            <a:ext cx="1686351" cy="1632608"/>
          </a:xfrm>
          <a:prstGeom prst="bentConnector3">
            <a:avLst>
              <a:gd name="adj1" fmla="val 38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6F7B6C-1F2C-1565-5F45-4AD564C33696}"/>
              </a:ext>
            </a:extLst>
          </p:cNvPr>
          <p:cNvSpPr txBox="1"/>
          <p:nvPr/>
        </p:nvSpPr>
        <p:spPr>
          <a:xfrm>
            <a:off x="1193791" y="4298846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Easy mode with 8 cards 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EACA256-1597-86B6-0843-A77F81568858}"/>
              </a:ext>
            </a:extLst>
          </p:cNvPr>
          <p:cNvCxnSpPr>
            <a:cxnSpLocks/>
          </p:cNvCxnSpPr>
          <p:nvPr/>
        </p:nvCxnSpPr>
        <p:spPr>
          <a:xfrm>
            <a:off x="6952403" y="3834581"/>
            <a:ext cx="2042135" cy="648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4F3F04-D12B-8674-3BE5-D60565ED0358}"/>
              </a:ext>
            </a:extLst>
          </p:cNvPr>
          <p:cNvSpPr txBox="1"/>
          <p:nvPr/>
        </p:nvSpPr>
        <p:spPr>
          <a:xfrm>
            <a:off x="8994538" y="4298846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Medium mode with 12 cards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813281E-A954-543C-1A10-1038531CDB94}"/>
              </a:ext>
            </a:extLst>
          </p:cNvPr>
          <p:cNvCxnSpPr>
            <a:cxnSpLocks/>
          </p:cNvCxnSpPr>
          <p:nvPr/>
        </p:nvCxnSpPr>
        <p:spPr>
          <a:xfrm flipV="1">
            <a:off x="6952403" y="3206618"/>
            <a:ext cx="1975286" cy="1461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5FC067E-95B8-8AA2-CF68-568B53E3588E}"/>
              </a:ext>
            </a:extLst>
          </p:cNvPr>
          <p:cNvSpPr txBox="1"/>
          <p:nvPr/>
        </p:nvSpPr>
        <p:spPr>
          <a:xfrm>
            <a:off x="8994538" y="3021952"/>
            <a:ext cx="253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Hard mode with 16 cards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46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25B424-7F3C-8FB3-16D2-4FFDF62BC628}"/>
              </a:ext>
            </a:extLst>
          </p:cNvPr>
          <p:cNvSpPr txBox="1"/>
          <p:nvPr/>
        </p:nvSpPr>
        <p:spPr>
          <a:xfrm>
            <a:off x="88489" y="78658"/>
            <a:ext cx="950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Rules in fire base:</a:t>
            </a:r>
          </a:p>
          <a:p>
            <a:r>
              <a:rPr lang="en-US" dirty="0"/>
              <a:t>Firebase rules currently allow </a:t>
            </a:r>
            <a:r>
              <a:rPr lang="en-US" b="1" dirty="0"/>
              <a:t>unrestricted access</a:t>
            </a:r>
            <a:r>
              <a:rPr lang="en-US" dirty="0"/>
              <a:t>, will be secured before deployment.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4CC-0802-CBAC-C37C-814CFDE8D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290"/>
            <a:ext cx="12192000" cy="61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8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E8FA14-AE09-E61D-8DCC-2CD65F16D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643"/>
            <a:ext cx="12192000" cy="627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A15D14-93F2-9DD5-1DFA-FC7226CE0FBA}"/>
              </a:ext>
            </a:extLst>
          </p:cNvPr>
          <p:cNvSpPr txBox="1"/>
          <p:nvPr/>
        </p:nvSpPr>
        <p:spPr>
          <a:xfrm>
            <a:off x="344129" y="195682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data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82C08C-2701-EC53-E177-E3E7BA9F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3" y="2061971"/>
            <a:ext cx="6220693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7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248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Memory Match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Game page</vt:lpstr>
      <vt:lpstr>Different difficulty level</vt:lpstr>
      <vt:lpstr>Power ups</vt:lpstr>
      <vt:lpstr>Leader Board</vt:lpstr>
      <vt:lpstr>Additional game </vt:lpstr>
      <vt:lpstr>Game statistics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Gnanendhar V V</dc:creator>
  <cp:lastModifiedBy>Antony Gnanamuthu</cp:lastModifiedBy>
  <cp:revision>4</cp:revision>
  <dcterms:created xsi:type="dcterms:W3CDTF">2025-03-30T13:08:14Z</dcterms:created>
  <dcterms:modified xsi:type="dcterms:W3CDTF">2025-03-31T04:12:54Z</dcterms:modified>
</cp:coreProperties>
</file>