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8" r:id="rId4"/>
    <p:sldId id="259" r:id="rId5"/>
    <p:sldId id="260" r:id="rId6"/>
    <p:sldId id="283" r:id="rId7"/>
    <p:sldId id="261" r:id="rId8"/>
    <p:sldId id="284" r:id="rId9"/>
    <p:sldId id="285" r:id="rId10"/>
    <p:sldId id="286" r:id="rId11"/>
    <p:sldId id="263" r:id="rId12"/>
    <p:sldId id="264" r:id="rId13"/>
    <p:sldId id="287" r:id="rId14"/>
    <p:sldId id="289" r:id="rId15"/>
    <p:sldId id="290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D13D-A9F4-21A1-749B-85706208B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5C672-CB7A-4FD8-AEEA-428297B71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ECC58-01D2-AD77-8D93-8DA90BDE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082A-8248-426E-B489-A952B97226A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DD81A-31F5-E7BC-53BA-246F29BB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F8132-EE2C-5617-AE4A-FE609D47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0265-6B1E-472A-912A-F821E18C8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60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B804-25FE-B3A4-85D7-35D7CF89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2CCE-D589-289E-5D19-6AABFA62F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FD316-5E48-C5B1-559C-605960DE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082A-8248-426E-B489-A952B97226A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2C198-A9A6-CF51-DB15-23214CA1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B429-6FB1-4618-142E-6AD47321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0265-6B1E-472A-912A-F821E18C8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65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B1E8F-65D6-F062-6159-3BD8135BD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B7202-895D-6F96-474A-1FD98184F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2154E-3EEC-53AB-DC00-F956E4A5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082A-8248-426E-B489-A952B97226A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1DF68-4C81-C477-54D4-B9E2CD2C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0185F-BAF1-BB40-76FD-B533F564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0265-6B1E-472A-912A-F821E18C8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34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1FE7-ED49-E5A2-FBF3-5550FDC4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4D88-20B8-B55E-5A51-F0FAF532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0A6DD-8098-FCB9-34E1-19FAF008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082A-8248-426E-B489-A952B97226A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7445-AA04-5F74-D5EE-2E84CF8C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7D070-4ED2-D763-A4A8-1A6F1371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0265-6B1E-472A-912A-F821E18C8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24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93F6-B941-7C7F-28C4-90D011BD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8D45-5E98-88CE-CFD9-8CF53E9A6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DCED3-5CD9-47C6-A7B8-366C8A55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082A-8248-426E-B489-A952B97226A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C3F98-73F7-6803-04D0-B177804B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0E1AE-B6D2-0F60-FB2C-8F7F360C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0265-6B1E-472A-912A-F821E18C8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3172-C60A-891B-A411-FCFC8760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61D48-23C2-B87F-DD94-53FD3F0AD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55BDD-523E-91A3-36BC-973565B86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DECBA-BA57-A1FE-BDF2-4432E41A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082A-8248-426E-B489-A952B97226A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F06B7-D3A5-5F40-A2E8-3900827D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C20F2-BE3D-4823-5753-9DD9E267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0265-6B1E-472A-912A-F821E18C8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CAEE-2831-A2D8-DBA9-4278DD25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05BAE-2CEA-3768-1828-BB3C5E310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D2617-2F4C-7D86-6A2F-2E7E8FBEE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A7CAB-3AA3-A721-F9AB-CC6AEEC0E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427A6-344A-8FAD-634D-385073EAF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71117-5E0A-BAAF-0AF7-B7F52137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082A-8248-426E-B489-A952B97226A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2A779-9489-E214-2928-6F559C92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0B03D-782F-8316-1E90-6D9718ED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0265-6B1E-472A-912A-F821E18C8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5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E36C-09E4-F21E-A1BD-51380544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A08E4-76C3-26C3-0865-43CBBF71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082A-8248-426E-B489-A952B97226A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45A6F-C211-A516-14F0-01C51D08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7D653-46DF-2A10-81E9-6D624995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0265-6B1E-472A-912A-F821E18C8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8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7BF64-5FA3-AE5C-C7E0-D9BDBAE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082A-8248-426E-B489-A952B97226A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DFA52-F472-3DFA-04AD-21AC7065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09457-A8B8-AEBD-2C5F-9CBE9520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0265-6B1E-472A-912A-F821E18C8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94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3261-3151-729B-0C26-CC967E83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8D0E7-7E3C-7DAA-B21E-9203D000E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CD6F6-A448-C679-4745-CEBC2E902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9BD3B-23FF-BD8E-6F0D-B4E3D79D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082A-8248-426E-B489-A952B97226A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0A938-286D-A40A-7059-3AA23345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4921D-64C6-8E9B-BDC3-79D53DDB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0265-6B1E-472A-912A-F821E18C8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0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9F19-E676-17AC-C979-E0702536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D3A17-E29B-76AB-71BC-BCC52D063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AECCF-30FA-8E36-AD49-73426E4A6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49E3D-804D-6E19-E1C4-00AAB64A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082A-8248-426E-B489-A952B97226A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3E192-D748-6790-670D-B309DA86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FEEA2-1D08-040F-B5BA-5A6D2E15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0265-6B1E-472A-912A-F821E18C8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20A1A-F613-778E-DE78-489386CB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C7E63-C003-9A98-4DAD-845CDA583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A554D-2DE7-32B4-B9FB-BB351A25B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0082A-8248-426E-B489-A952B97226A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D968A-2214-5125-5BB2-9E064165B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3413D-A07B-58F1-BDBD-87F2020CA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E0265-6B1E-472A-912A-F821E18C8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09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A30C-0FF1-A08B-C2F1-2B5F58A89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Recipe Management Application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0F1CD-831F-C413-0BFA-15841E54A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 Simple API-Driven Recipe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36187-CE60-9A35-004D-086627DEC45E}"/>
              </a:ext>
            </a:extLst>
          </p:cNvPr>
          <p:cNvSpPr txBox="1"/>
          <p:nvPr/>
        </p:nvSpPr>
        <p:spPr>
          <a:xfrm>
            <a:off x="1720645" y="5338916"/>
            <a:ext cx="4187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: I Antony Gnanamuthu</a:t>
            </a:r>
          </a:p>
          <a:p>
            <a:r>
              <a:rPr lang="en-US" dirty="0"/>
              <a:t>Email Id : iantonygnanamuthu@gmail.com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253DCD-0FEC-A6F0-7965-1A383A207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09"/>
            <a:ext cx="12192000" cy="63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17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55921A-6AAE-3438-84D3-C7FCFBD4C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942" y="3710391"/>
            <a:ext cx="3600953" cy="838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037F1A-4515-E37E-5FD2-21E3394769C3}"/>
              </a:ext>
            </a:extLst>
          </p:cNvPr>
          <p:cNvSpPr txBox="1"/>
          <p:nvPr/>
        </p:nvSpPr>
        <p:spPr>
          <a:xfrm>
            <a:off x="68826" y="2005782"/>
            <a:ext cx="6282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Home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Search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Ingredients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Logout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E84AF44-53FA-2214-494D-23413F8306BE}"/>
              </a:ext>
            </a:extLst>
          </p:cNvPr>
          <p:cNvCxnSpPr>
            <a:cxnSpLocks/>
          </p:cNvCxnSpPr>
          <p:nvPr/>
        </p:nvCxnSpPr>
        <p:spPr>
          <a:xfrm>
            <a:off x="5889523" y="2241756"/>
            <a:ext cx="2556387" cy="18877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E4B1E7A-E88F-029F-B91D-0F6196EBE04B}"/>
              </a:ext>
            </a:extLst>
          </p:cNvPr>
          <p:cNvCxnSpPr>
            <a:cxnSpLocks/>
          </p:cNvCxnSpPr>
          <p:nvPr/>
        </p:nvCxnSpPr>
        <p:spPr>
          <a:xfrm>
            <a:off x="4758813" y="2458066"/>
            <a:ext cx="4557252" cy="1156751"/>
          </a:xfrm>
          <a:prstGeom prst="bentConnector3">
            <a:avLst>
              <a:gd name="adj1" fmla="val 99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BFBA628-AC45-7208-14E7-7A1D01519D5F}"/>
              </a:ext>
            </a:extLst>
          </p:cNvPr>
          <p:cNvCxnSpPr>
            <a:cxnSpLocks/>
          </p:cNvCxnSpPr>
          <p:nvPr/>
        </p:nvCxnSpPr>
        <p:spPr>
          <a:xfrm>
            <a:off x="5181600" y="2753034"/>
            <a:ext cx="5073445" cy="816077"/>
          </a:xfrm>
          <a:prstGeom prst="bentConnector3">
            <a:avLst>
              <a:gd name="adj1" fmla="val 998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F77D10E-8A14-6E37-07EB-B2D607BCA4BE}"/>
              </a:ext>
            </a:extLst>
          </p:cNvPr>
          <p:cNvCxnSpPr>
            <a:cxnSpLocks/>
          </p:cNvCxnSpPr>
          <p:nvPr/>
        </p:nvCxnSpPr>
        <p:spPr>
          <a:xfrm>
            <a:off x="4660490" y="3018505"/>
            <a:ext cx="6400800" cy="596312"/>
          </a:xfrm>
          <a:prstGeom prst="bentConnector3">
            <a:avLst>
              <a:gd name="adj1" fmla="val 999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F3C1A51-E26A-878A-F719-C42864AE3B29}"/>
              </a:ext>
            </a:extLst>
          </p:cNvPr>
          <p:cNvSpPr txBox="1"/>
          <p:nvPr/>
        </p:nvSpPr>
        <p:spPr>
          <a:xfrm>
            <a:off x="68826" y="1535831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component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40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61CF3D-0EE9-4092-6741-FFC15892AB8A}"/>
              </a:ext>
            </a:extLst>
          </p:cNvPr>
          <p:cNvSpPr txBox="1"/>
          <p:nvPr/>
        </p:nvSpPr>
        <p:spPr>
          <a:xfrm>
            <a:off x="560439" y="393290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31F70-2CDD-63B3-224D-38E47D21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0" y="762622"/>
            <a:ext cx="10766323" cy="548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4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69B71-A724-3D8E-81B1-8449B64D2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3" y="1435510"/>
            <a:ext cx="10530348" cy="5265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7152C0-00FE-D0E1-DA55-DF76EE57A55D}"/>
              </a:ext>
            </a:extLst>
          </p:cNvPr>
          <p:cNvSpPr txBox="1"/>
          <p:nvPr/>
        </p:nvSpPr>
        <p:spPr>
          <a:xfrm>
            <a:off x="599768" y="245806"/>
            <a:ext cx="10707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Ingredients Page:</a:t>
            </a:r>
          </a:p>
          <a:p>
            <a:endParaRPr lang="en-IN" dirty="0"/>
          </a:p>
          <a:p>
            <a:r>
              <a:rPr lang="en-IN" dirty="0"/>
              <a:t>This makes it easier for the user to purchase the necessary ingredients.</a:t>
            </a:r>
          </a:p>
        </p:txBody>
      </p:sp>
    </p:spTree>
    <p:extLst>
      <p:ext uri="{BB962C8B-B14F-4D97-AF65-F5344CB8AC3E}">
        <p14:creationId xmlns:p14="http://schemas.microsoft.com/office/powerpoint/2010/main" val="323470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7860-AEE5-E513-B906-F8E1FE6E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FB40B-164F-09E5-C2A0-AB5657CD4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✅ </a:t>
            </a:r>
            <a:r>
              <a:rPr lang="en-US" b="1" dirty="0"/>
              <a:t>Structured Data Management</a:t>
            </a:r>
            <a:r>
              <a:rPr lang="en-US" dirty="0"/>
              <a:t> – The project provides a well-organized JSON-based dataset for recipes and users.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Mock API for Frontend Development</a:t>
            </a:r>
            <a:r>
              <a:rPr lang="en-US" dirty="0"/>
              <a:t> – It simulates real API calls, making it easy for developers to test frontend applications.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User &amp; Recipe Integration</a:t>
            </a:r>
            <a:r>
              <a:rPr lang="en-US" dirty="0"/>
              <a:t> – Supports user authentication and recipe storage with details like ingredients, steps, and images.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Scalability</a:t>
            </a:r>
            <a:r>
              <a:rPr lang="en-US" dirty="0"/>
              <a:t> – Can be expanded into a full-fledged recipe platform with database and authentication support.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Technology Flexibility</a:t>
            </a:r>
            <a:r>
              <a:rPr lang="en-US" dirty="0"/>
              <a:t> – Works with multiple frontend frameworks like React, Angular, and Vue.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42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4173-1132-BB3C-657C-D17A4D47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0C4FD-88B2-1A92-7272-5DACFD914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🚀 </a:t>
            </a:r>
            <a:r>
              <a:rPr lang="en-IN" b="1" dirty="0"/>
              <a:t>Database Integration</a:t>
            </a:r>
            <a:r>
              <a:rPr lang="en-IN" dirty="0"/>
              <a:t> – Migrate from JSON to a real-time database like Firebase or MongoDB.</a:t>
            </a:r>
            <a:br>
              <a:rPr lang="en-IN" dirty="0"/>
            </a:br>
            <a:r>
              <a:rPr lang="en-IN" dirty="0"/>
              <a:t>🚀 </a:t>
            </a:r>
            <a:r>
              <a:rPr lang="en-IN" b="1" dirty="0"/>
              <a:t>User Authentication &amp; Security</a:t>
            </a:r>
            <a:r>
              <a:rPr lang="en-IN" dirty="0"/>
              <a:t> – Implement JWT-based authentication for secure login.</a:t>
            </a:r>
            <a:br>
              <a:rPr lang="en-IN" dirty="0"/>
            </a:br>
            <a:r>
              <a:rPr lang="en-IN" dirty="0"/>
              <a:t>🚀 </a:t>
            </a:r>
            <a:r>
              <a:rPr lang="en-IN" b="1" dirty="0"/>
              <a:t>Advanced Features</a:t>
            </a:r>
            <a:r>
              <a:rPr lang="en-IN" dirty="0"/>
              <a:t> – Add features like recipe ratings, user reviews, and personalized recommendations.</a:t>
            </a:r>
            <a:br>
              <a:rPr lang="en-IN" dirty="0"/>
            </a:br>
            <a:r>
              <a:rPr lang="en-IN" dirty="0"/>
              <a:t>🚀 </a:t>
            </a:r>
            <a:r>
              <a:rPr lang="en-IN" b="1" dirty="0"/>
              <a:t>API Optimization</a:t>
            </a:r>
            <a:r>
              <a:rPr lang="en-IN" dirty="0"/>
              <a:t> – Refactor redundant data (e.g., streamline the ingredient list) for better efficiency.</a:t>
            </a:r>
            <a:br>
              <a:rPr lang="en-IN" dirty="0"/>
            </a:br>
            <a:r>
              <a:rPr lang="en-IN" dirty="0"/>
              <a:t>🚀 </a:t>
            </a:r>
            <a:r>
              <a:rPr lang="en-IN" b="1" dirty="0"/>
              <a:t>Mobile App Support</a:t>
            </a:r>
            <a:r>
              <a:rPr lang="en-IN" dirty="0"/>
              <a:t> – Extend the project to a cross-platform mobile application using Flutter or React Native.</a:t>
            </a:r>
          </a:p>
        </p:txBody>
      </p:sp>
    </p:spTree>
    <p:extLst>
      <p:ext uri="{BB962C8B-B14F-4D97-AF65-F5344CB8AC3E}">
        <p14:creationId xmlns:p14="http://schemas.microsoft.com/office/powerpoint/2010/main" val="367921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16C3C-5EBE-9B0D-5BCF-51A0392B3D13}"/>
              </a:ext>
            </a:extLst>
          </p:cNvPr>
          <p:cNvSpPr txBox="1"/>
          <p:nvPr/>
        </p:nvSpPr>
        <p:spPr>
          <a:xfrm>
            <a:off x="2635045" y="2890684"/>
            <a:ext cx="7354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		Thank You</a:t>
            </a:r>
          </a:p>
        </p:txBody>
      </p:sp>
    </p:spTree>
    <p:extLst>
      <p:ext uri="{BB962C8B-B14F-4D97-AF65-F5344CB8AC3E}">
        <p14:creationId xmlns:p14="http://schemas.microsoft.com/office/powerpoint/2010/main" val="57413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10EC-CA42-2EFE-6EE8-D40CFAE3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E6A843-669A-8D0D-A099-4D43A256EE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548" y="1626256"/>
            <a:ext cx="10724536" cy="448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800" b="1" dirty="0"/>
              <a:t>🔹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</a:t>
            </a:r>
            <a:r>
              <a:rPr lang="en-US" sz="1800" b="1" dirty="0"/>
              <a:t>recipe management system</a:t>
            </a:r>
            <a:r>
              <a:rPr lang="en-US" sz="1800" dirty="0"/>
              <a:t> that allows users to browse, store, and manage recipes.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Provides structured </a:t>
            </a:r>
            <a:r>
              <a:rPr lang="en-US" sz="1800" b="1" dirty="0"/>
              <a:t>data for recipes, ingredients, and preparation steps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Supports </a:t>
            </a:r>
            <a:r>
              <a:rPr lang="en-US" sz="1800" b="1" dirty="0"/>
              <a:t>user authentication</a:t>
            </a:r>
            <a:r>
              <a:rPr lang="en-US" sz="1800" dirty="0"/>
              <a:t> for personalized recipe management.</a:t>
            </a:r>
          </a:p>
          <a:p>
            <a:pPr>
              <a:buNone/>
            </a:pPr>
            <a:r>
              <a:rPr lang="en-US" sz="1800" b="1" dirty="0"/>
              <a:t>🔹 Core Functionalities:</a:t>
            </a:r>
          </a:p>
          <a:p>
            <a:pPr>
              <a:buNone/>
            </a:pPr>
            <a:r>
              <a:rPr lang="en-US" sz="1800" dirty="0"/>
              <a:t>1️⃣ </a:t>
            </a:r>
            <a:r>
              <a:rPr lang="en-US" sz="1800" b="1" dirty="0"/>
              <a:t>User Management</a:t>
            </a:r>
            <a:r>
              <a:rPr lang="en-US" sz="1800" dirty="0"/>
              <a:t> – Allows users to register, log in, and manage profiles.</a:t>
            </a:r>
            <a:br>
              <a:rPr lang="en-US" sz="1800" dirty="0"/>
            </a:br>
            <a:r>
              <a:rPr lang="en-US" sz="1800" dirty="0"/>
              <a:t>2️⃣ </a:t>
            </a:r>
            <a:r>
              <a:rPr lang="en-US" sz="1800" b="1" dirty="0"/>
              <a:t>Recipe Storage</a:t>
            </a:r>
            <a:r>
              <a:rPr lang="en-US" sz="1800" dirty="0"/>
              <a:t> – Stores recipe details, including name, description, ingredients, and steps.</a:t>
            </a:r>
            <a:br>
              <a:rPr lang="en-US" sz="1800" dirty="0"/>
            </a:br>
            <a:r>
              <a:rPr lang="en-US" sz="1800" dirty="0"/>
              <a:t>3️⃣ </a:t>
            </a:r>
            <a:r>
              <a:rPr lang="en-US" sz="1800" b="1" dirty="0"/>
              <a:t>Ingredient Tracking</a:t>
            </a:r>
            <a:r>
              <a:rPr lang="en-US" sz="1800" dirty="0"/>
              <a:t> – Provides a structured list of ingredients for each recipe.</a:t>
            </a:r>
            <a:br>
              <a:rPr lang="en-US" sz="1800" dirty="0"/>
            </a:br>
            <a:r>
              <a:rPr lang="en-US" sz="1800" dirty="0"/>
              <a:t>4️⃣ </a:t>
            </a:r>
            <a:r>
              <a:rPr lang="en-US" sz="1800" b="1" dirty="0"/>
              <a:t>Recipe Display</a:t>
            </a:r>
            <a:r>
              <a:rPr lang="en-US" sz="1800" dirty="0"/>
              <a:t> – Presents recipes with images, background colors, and descriptions.</a:t>
            </a:r>
            <a:br>
              <a:rPr lang="en-US" sz="1800" dirty="0"/>
            </a:br>
            <a:r>
              <a:rPr lang="en-US" sz="1800" dirty="0"/>
              <a:t>5️⃣ </a:t>
            </a:r>
            <a:r>
              <a:rPr lang="en-US" sz="1800" b="1" dirty="0"/>
              <a:t>Mock API Support</a:t>
            </a:r>
            <a:r>
              <a:rPr lang="en-US" sz="1800" dirty="0"/>
              <a:t> – Enables frontend applications to retrieve and display recipes dynamically.</a:t>
            </a:r>
          </a:p>
          <a:p>
            <a:pPr>
              <a:buNone/>
            </a:pPr>
            <a:r>
              <a:rPr lang="en-US" sz="1800" b="1" dirty="0"/>
              <a:t>🔹 Benefits:</a:t>
            </a:r>
          </a:p>
          <a:p>
            <a:r>
              <a:rPr lang="en-US" sz="1800" dirty="0"/>
              <a:t>✅ Users can </a:t>
            </a:r>
            <a:r>
              <a:rPr lang="en-US" sz="1800" b="1" dirty="0"/>
              <a:t>store and access recipes conveniently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✅ Provides a </a:t>
            </a:r>
            <a:r>
              <a:rPr lang="en-US" sz="1800" b="1" dirty="0"/>
              <a:t>well-structured recipe collection</a:t>
            </a:r>
            <a:r>
              <a:rPr lang="en-US" sz="1800" dirty="0"/>
              <a:t> for easy browsing.</a:t>
            </a:r>
            <a:br>
              <a:rPr lang="en-US" sz="1800" dirty="0"/>
            </a:br>
            <a:r>
              <a:rPr lang="en-US" sz="1800" dirty="0"/>
              <a:t>✅ Can be </a:t>
            </a:r>
            <a:r>
              <a:rPr lang="en-US" sz="1800" b="1" dirty="0"/>
              <a:t>expanded to support personalized features</a:t>
            </a:r>
            <a:r>
              <a:rPr lang="en-US" sz="1800" dirty="0"/>
              <a:t> like favorites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14416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B0F37A-08CF-1986-939D-46E48AF73713}"/>
              </a:ext>
            </a:extLst>
          </p:cNvPr>
          <p:cNvSpPr txBox="1"/>
          <p:nvPr/>
        </p:nvSpPr>
        <p:spPr>
          <a:xfrm>
            <a:off x="521109" y="677805"/>
            <a:ext cx="1114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server on 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http://localhost:4200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(ng serve)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10DCF-5FD6-9282-A89B-B2F0AAB7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33" y="1540976"/>
            <a:ext cx="9454751" cy="426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1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1DCF01-84A5-D8B0-1EEE-BA6D48D8E8EF}"/>
              </a:ext>
            </a:extLst>
          </p:cNvPr>
          <p:cNvSpPr txBox="1"/>
          <p:nvPr/>
        </p:nvSpPr>
        <p:spPr>
          <a:xfrm>
            <a:off x="373626" y="60960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64DC7-B459-0B09-B70F-B78A1119F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8" y="1160206"/>
            <a:ext cx="11779045" cy="544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0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91853-0502-5BE7-8F5D-2BECBC987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C113D1-30C1-406C-41A4-2393A0C6B636}"/>
              </a:ext>
            </a:extLst>
          </p:cNvPr>
          <p:cNvSpPr txBox="1"/>
          <p:nvPr/>
        </p:nvSpPr>
        <p:spPr>
          <a:xfrm>
            <a:off x="393290" y="412955"/>
            <a:ext cx="2338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Sign- up page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 if you are new user: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DADB7-962C-D1E7-9D86-46512D9F6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0" y="1013119"/>
            <a:ext cx="10569678" cy="504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3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C0D87-6607-C5A4-F9C6-762ABDB30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197" y="1459961"/>
            <a:ext cx="5297487" cy="39380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908810-26D0-8EE2-0FC2-91BA60886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499" y="1376516"/>
            <a:ext cx="4582304" cy="393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0B8A8-58AA-B81D-BDA6-23AA99213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340988-BB14-6622-977B-6CC6DD134C7E}"/>
              </a:ext>
            </a:extLst>
          </p:cNvPr>
          <p:cNvSpPr txBox="1"/>
          <p:nvPr/>
        </p:nvSpPr>
        <p:spPr>
          <a:xfrm>
            <a:off x="373626" y="609600"/>
            <a:ext cx="30706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login redirecting to home page: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1E7B7-4620-971E-AC7C-2BF6826B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2262"/>
            <a:ext cx="12192000" cy="64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2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BCA0B8-7063-162B-A757-B19A22AAF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285"/>
            <a:ext cx="12192000" cy="63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7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B8C71-220D-D1FA-FB0B-A399E8075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755"/>
            <a:ext cx="12192000" cy="641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1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465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Recipe Management Application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Takeaways</vt:lpstr>
      <vt:lpstr>Future Directions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Gnanendhar V V</dc:creator>
  <cp:lastModifiedBy>Antony Gnanamuthu</cp:lastModifiedBy>
  <cp:revision>4</cp:revision>
  <dcterms:created xsi:type="dcterms:W3CDTF">2025-03-30T10:01:19Z</dcterms:created>
  <dcterms:modified xsi:type="dcterms:W3CDTF">2025-03-31T04:22:27Z</dcterms:modified>
</cp:coreProperties>
</file>