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5" r:id="rId7"/>
    <p:sldId id="258" r:id="rId8"/>
    <p:sldId id="266" r:id="rId9"/>
    <p:sldId id="267" r:id="rId10"/>
    <p:sldId id="268" r:id="rId11"/>
    <p:sldId id="269" r:id="rId12"/>
    <p:sldId id="270" r:id="rId13"/>
    <p:sldId id="261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6" autoAdjust="0"/>
    <p:restoredTop sz="94660"/>
  </p:normalViewPr>
  <p:slideViewPr>
    <p:cSldViewPr snapToGrid="0">
      <p:cViewPr>
        <p:scale>
          <a:sx n="100" d="100"/>
          <a:sy n="100" d="100"/>
        </p:scale>
        <p:origin x="48" y="1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" userId="5788c7d71a2ec415" providerId="LiveId" clId="{6D61FAC6-EB08-49E9-AF26-8848C0938827}"/>
    <pc:docChg chg="undo custSel addSld modSld">
      <pc:chgData name="Eri" userId="5788c7d71a2ec415" providerId="LiveId" clId="{6D61FAC6-EB08-49E9-AF26-8848C0938827}" dt="2019-07-10T12:43:05.053" v="94" actId="14100"/>
      <pc:docMkLst>
        <pc:docMk/>
      </pc:docMkLst>
      <pc:sldChg chg="addSp delSp modSp">
        <pc:chgData name="Eri" userId="5788c7d71a2ec415" providerId="LiveId" clId="{6D61FAC6-EB08-49E9-AF26-8848C0938827}" dt="2019-07-09T18:27:16.035" v="3" actId="478"/>
        <pc:sldMkLst>
          <pc:docMk/>
          <pc:sldMk cId="1661444748" sldId="256"/>
        </pc:sldMkLst>
        <pc:spChg chg="add del">
          <ac:chgData name="Eri" userId="5788c7d71a2ec415" providerId="LiveId" clId="{6D61FAC6-EB08-49E9-AF26-8848C0938827}" dt="2019-07-09T18:27:16.035" v="3" actId="478"/>
          <ac:spMkLst>
            <pc:docMk/>
            <pc:sldMk cId="1661444748" sldId="256"/>
            <ac:spMk id="4" creationId="{ECAC5362-27F9-4184-9EF8-8346E9C0258D}"/>
          </ac:spMkLst>
        </pc:spChg>
        <pc:spChg chg="add del mod">
          <ac:chgData name="Eri" userId="5788c7d71a2ec415" providerId="LiveId" clId="{6D61FAC6-EB08-49E9-AF26-8848C0938827}" dt="2019-07-09T18:27:16.035" v="3" actId="478"/>
          <ac:spMkLst>
            <pc:docMk/>
            <pc:sldMk cId="1661444748" sldId="256"/>
            <ac:spMk id="5" creationId="{886CD9B6-47E1-4B50-8151-08A1DED54007}"/>
          </ac:spMkLst>
        </pc:spChg>
      </pc:sldChg>
      <pc:sldChg chg="addSp delSp modSp">
        <pc:chgData name="Eri" userId="5788c7d71a2ec415" providerId="LiveId" clId="{6D61FAC6-EB08-49E9-AF26-8848C0938827}" dt="2019-07-10T12:43:05.053" v="94" actId="14100"/>
        <pc:sldMkLst>
          <pc:docMk/>
          <pc:sldMk cId="927300841" sldId="257"/>
        </pc:sldMkLst>
        <pc:spChg chg="add del mod">
          <ac:chgData name="Eri" userId="5788c7d71a2ec415" providerId="LiveId" clId="{6D61FAC6-EB08-49E9-AF26-8848C0938827}" dt="2019-07-10T12:39:11.368" v="86" actId="478"/>
          <ac:spMkLst>
            <pc:docMk/>
            <pc:sldMk cId="927300841" sldId="257"/>
            <ac:spMk id="3" creationId="{B832F12D-7F7E-41A9-8D93-01862BA94B66}"/>
          </ac:spMkLst>
        </pc:spChg>
        <pc:spChg chg="mod">
          <ac:chgData name="Eri" userId="5788c7d71a2ec415" providerId="LiveId" clId="{6D61FAC6-EB08-49E9-AF26-8848C0938827}" dt="2019-07-09T18:28:26.229" v="25" actId="1076"/>
          <ac:spMkLst>
            <pc:docMk/>
            <pc:sldMk cId="927300841" sldId="257"/>
            <ac:spMk id="7" creationId="{E9C8286D-7D89-4878-AA15-1A1AA3EF3FCD}"/>
          </ac:spMkLst>
        </pc:spChg>
        <pc:spChg chg="mod">
          <ac:chgData name="Eri" userId="5788c7d71a2ec415" providerId="LiveId" clId="{6D61FAC6-EB08-49E9-AF26-8848C0938827}" dt="2019-07-09T18:28:28.694" v="26" actId="1076"/>
          <ac:spMkLst>
            <pc:docMk/>
            <pc:sldMk cId="927300841" sldId="257"/>
            <ac:spMk id="8" creationId="{4F4770DF-CF17-4036-973F-9F63E3A66224}"/>
          </ac:spMkLst>
        </pc:spChg>
        <pc:spChg chg="add mod">
          <ac:chgData name="Eri" userId="5788c7d71a2ec415" providerId="LiveId" clId="{6D61FAC6-EB08-49E9-AF26-8848C0938827}" dt="2019-07-10T12:42:59.069" v="93" actId="164"/>
          <ac:spMkLst>
            <pc:docMk/>
            <pc:sldMk cId="927300841" sldId="257"/>
            <ac:spMk id="9" creationId="{3995B732-7CB3-4A1C-8567-4ABE04262900}"/>
          </ac:spMkLst>
        </pc:spChg>
        <pc:spChg chg="add mod">
          <ac:chgData name="Eri" userId="5788c7d71a2ec415" providerId="LiveId" clId="{6D61FAC6-EB08-49E9-AF26-8848C0938827}" dt="2019-07-09T18:32:43.955" v="47" actId="207"/>
          <ac:spMkLst>
            <pc:docMk/>
            <pc:sldMk cId="927300841" sldId="257"/>
            <ac:spMk id="11" creationId="{F0266D3A-11FB-4D35-8854-7C4DE79CF717}"/>
          </ac:spMkLst>
        </pc:spChg>
        <pc:spChg chg="add mod">
          <ac:chgData name="Eri" userId="5788c7d71a2ec415" providerId="LiveId" clId="{6D61FAC6-EB08-49E9-AF26-8848C0938827}" dt="2019-07-10T12:37:34.179" v="82" actId="1076"/>
          <ac:spMkLst>
            <pc:docMk/>
            <pc:sldMk cId="927300841" sldId="257"/>
            <ac:spMk id="15" creationId="{F5D526B0-674C-4D30-BCF7-865AAB77F2D6}"/>
          </ac:spMkLst>
        </pc:spChg>
        <pc:spChg chg="add mod">
          <ac:chgData name="Eri" userId="5788c7d71a2ec415" providerId="LiveId" clId="{6D61FAC6-EB08-49E9-AF26-8848C0938827}" dt="2019-07-10T12:42:59.069" v="93" actId="164"/>
          <ac:spMkLst>
            <pc:docMk/>
            <pc:sldMk cId="927300841" sldId="257"/>
            <ac:spMk id="16" creationId="{2AE49246-791C-4C61-A572-24BCEA17E76F}"/>
          </ac:spMkLst>
        </pc:spChg>
        <pc:spChg chg="add mod">
          <ac:chgData name="Eri" userId="5788c7d71a2ec415" providerId="LiveId" clId="{6D61FAC6-EB08-49E9-AF26-8848C0938827}" dt="2019-07-10T12:42:59.069" v="93" actId="164"/>
          <ac:spMkLst>
            <pc:docMk/>
            <pc:sldMk cId="927300841" sldId="257"/>
            <ac:spMk id="17" creationId="{75B75B25-9B03-419C-9EC7-382DA00E6980}"/>
          </ac:spMkLst>
        </pc:spChg>
        <pc:grpChg chg="add mod">
          <ac:chgData name="Eri" userId="5788c7d71a2ec415" providerId="LiveId" clId="{6D61FAC6-EB08-49E9-AF26-8848C0938827}" dt="2019-07-10T12:43:05.053" v="94" actId="14100"/>
          <ac:grpSpMkLst>
            <pc:docMk/>
            <pc:sldMk cId="927300841" sldId="257"/>
            <ac:grpSpMk id="10" creationId="{A02EC93D-91DA-40A4-8379-4AF74AB1C3F2}"/>
          </ac:grpSpMkLst>
        </pc:grpChg>
        <pc:graphicFrameChg chg="mod modGraphic">
          <ac:chgData name="Eri" userId="5788c7d71a2ec415" providerId="LiveId" clId="{6D61FAC6-EB08-49E9-AF26-8848C0938827}" dt="2019-07-09T18:33:38.348" v="53" actId="1076"/>
          <ac:graphicFrameMkLst>
            <pc:docMk/>
            <pc:sldMk cId="927300841" sldId="257"/>
            <ac:graphicFrameMk id="4" creationId="{C9B6E516-0BFE-4582-860D-597318D12CD7}"/>
          </ac:graphicFrameMkLst>
        </pc:graphicFrameChg>
        <pc:graphicFrameChg chg="mod">
          <ac:chgData name="Eri" userId="5788c7d71a2ec415" providerId="LiveId" clId="{6D61FAC6-EB08-49E9-AF26-8848C0938827}" dt="2019-07-09T18:31:43.556" v="44" actId="1076"/>
          <ac:graphicFrameMkLst>
            <pc:docMk/>
            <pc:sldMk cId="927300841" sldId="257"/>
            <ac:graphicFrameMk id="5" creationId="{530401EB-AA3A-4585-949E-3E463E63830D}"/>
          </ac:graphicFrameMkLst>
        </pc:graphicFrameChg>
        <pc:graphicFrameChg chg="mod modGraphic">
          <ac:chgData name="Eri" userId="5788c7d71a2ec415" providerId="LiveId" clId="{6D61FAC6-EB08-49E9-AF26-8848C0938827}" dt="2019-07-09T18:33:28.465" v="52" actId="1076"/>
          <ac:graphicFrameMkLst>
            <pc:docMk/>
            <pc:sldMk cId="927300841" sldId="257"/>
            <ac:graphicFrameMk id="6" creationId="{B9CCA7D5-E2D7-4D6F-82DD-9044D9B768BF}"/>
          </ac:graphicFrameMkLst>
        </pc:graphicFrameChg>
        <pc:graphicFrameChg chg="add mod modGraphic">
          <ac:chgData name="Eri" userId="5788c7d71a2ec415" providerId="LiveId" clId="{6D61FAC6-EB08-49E9-AF26-8848C0938827}" dt="2019-07-09T18:34:23.972" v="67" actId="1076"/>
          <ac:graphicFrameMkLst>
            <pc:docMk/>
            <pc:sldMk cId="927300841" sldId="257"/>
            <ac:graphicFrameMk id="18" creationId="{00E819EC-F2C7-4375-B28D-6191DEF93A87}"/>
          </ac:graphicFrameMkLst>
        </pc:graphicFrameChg>
        <pc:graphicFrameChg chg="add del mod">
          <ac:chgData name="Eri" userId="5788c7d71a2ec415" providerId="LiveId" clId="{6D61FAC6-EB08-49E9-AF26-8848C0938827}" dt="2019-07-10T12:37:41.960" v="84" actId="478"/>
          <ac:graphicFrameMkLst>
            <pc:docMk/>
            <pc:sldMk cId="927300841" sldId="257"/>
            <ac:graphicFrameMk id="19" creationId="{ECC9B33C-8ED5-4BFA-A612-49A7AD41210B}"/>
          </ac:graphicFrameMkLst>
        </pc:graphicFrameChg>
        <pc:cxnChg chg="add mod">
          <ac:chgData name="Eri" userId="5788c7d71a2ec415" providerId="LiveId" clId="{6D61FAC6-EB08-49E9-AF26-8848C0938827}" dt="2019-07-09T18:30:06.370" v="33" actId="208"/>
          <ac:cxnSpMkLst>
            <pc:docMk/>
            <pc:sldMk cId="927300841" sldId="257"/>
            <ac:cxnSpMk id="13" creationId="{B21CB51B-76C1-493E-BD2E-715873FCF096}"/>
          </ac:cxnSpMkLst>
        </pc:cxnChg>
        <pc:cxnChg chg="add mod">
          <ac:chgData name="Eri" userId="5788c7d71a2ec415" providerId="LiveId" clId="{6D61FAC6-EB08-49E9-AF26-8848C0938827}" dt="2019-07-09T18:31:07.666" v="41" actId="14100"/>
          <ac:cxnSpMkLst>
            <pc:docMk/>
            <pc:sldMk cId="927300841" sldId="257"/>
            <ac:cxnSpMk id="14" creationId="{218A7BC5-EC66-41B9-951A-E61D1D6BB408}"/>
          </ac:cxnSpMkLst>
        </pc:cxnChg>
      </pc:sldChg>
      <pc:sldChg chg="add">
        <pc:chgData name="Eri" userId="5788c7d71a2ec415" providerId="LiveId" clId="{6D61FAC6-EB08-49E9-AF26-8848C0938827}" dt="2019-07-10T12:35:59.440" v="70"/>
        <pc:sldMkLst>
          <pc:docMk/>
          <pc:sldMk cId="117514087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E1B36-A47F-4D14-9B0D-8C29718BC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AEDFC4-3D78-4218-99D3-C888581C7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23FE6-21FC-4343-B1A4-881FE4C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CC754-4F25-44C9-96A2-270FF77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9E9121-8AA9-4B72-AA7C-F23F55B1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4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9F5FA-4B5D-4394-B207-448B3616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D6DD21-0913-409D-8845-3F8CB78D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96C13-6D23-4479-8C0B-D5CD1AC2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E61D3-73FE-4FDA-B703-3CE95079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3D8D3A-B0E3-441A-9574-C3CCDCCF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8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4FAE6A-EFD3-4B47-AAB7-F9BB824CD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04C808-50F6-4E6F-BF4D-539E1AFC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E5A24-83F0-4A52-A70D-83AC4F27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89709A-6414-47A6-BACB-0E1834CE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11AE2-08E5-4701-AD94-6BB2D786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4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9D7DB-6833-4AA2-A4AF-DC5E974A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E5FEF0-E04B-468C-9C6C-D2B78028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4D2B72-240B-4657-982B-37E75DA3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A27BAB-3ED7-4D85-8B7E-9D05F07E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3CB89-7283-4456-9985-03FB2B7B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3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0DBB0-DF3D-4402-BDBB-56FA239F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D15376-B121-4A20-B90B-04AFD1C0D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44C992-141B-4157-BC3C-A035946F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2B80AF-D844-42DB-957A-63921CB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324C6-75B2-4C1B-94D9-F69DEE89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1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84D54-33BD-4223-8D33-4C5CB800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E06AC5-5AC1-476A-BF8F-6E2E60581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5059BD-F3D1-4446-96A0-C5C67B786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EF59E0-B668-4B12-A9E2-E34FBDE4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875F42-B599-49E3-91C2-EF4485EB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E9C03-DE56-4C31-A723-267A5636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5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B7C1A-A849-4088-ABBE-CEC9FFB3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58A063-2742-4A26-9CD4-61F265DE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B84B0D-03EC-43E0-9A5C-9A2EE0DA2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E74230-69DA-4C15-81EE-0BE848A53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074DB2-2809-4348-928C-87749A67E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00E24C-246E-4E22-B834-70FC0AFA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CA8794-C346-45F4-B5AA-8AFCCF9B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B385A5-96A1-4CE2-A613-0FDA40D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CA728-923E-4EB0-B764-4CA54C5C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663D93-D920-4C8B-A33D-6F456252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6470CD-10D4-474D-8C5B-10C6C9DB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2D5093-F736-4E44-A913-68F41040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1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29B7D9-39AA-4A5D-ACAD-6BE00E87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AE7B2E-36DE-4CBA-9AEB-DFFDAB11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406C76-F83D-46F4-B638-6662931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4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57E48-E91C-4227-8BB7-804E8F04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BE3C1-2691-48BE-AA34-3CBBAE6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6C2E1-61B3-4E3F-912F-5164F92E4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0E958-4A03-4655-A274-9DDFD35D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F9ABF4-2E3C-4E20-8760-68B1BA56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D50337-A389-4B67-AA91-2341394F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29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A79C0-3896-45EC-A110-E38E7EA2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C6E1C2-B179-43E3-B0FF-2B54D4485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B19C2D-4185-4769-BB3E-BE462B224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36856-B518-4346-8AD3-8D756A04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2FA7CA-7841-47B1-926E-74B2000D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39D74E-3632-4047-AF39-ECD87399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19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B804DE-CBF7-4007-8A59-E8E31738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7B8C9B-53F5-41A3-941B-661314F10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3C206-CA33-4125-95B6-C19EE5DDC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F7E1-898B-45DB-BF55-C6FEE424605C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D408C-B37F-43A2-8AF4-98A1FD2D7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02EC9-6421-4292-8F11-CD1601354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1A8A-86F7-44F4-86F8-F10BEAECB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50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7B05D-2E81-4953-9953-22537EE46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227FDB-0CC3-4B0E-9143-5380F859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44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5728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24277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294532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4828595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3615770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79882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66379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197289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1984653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/>
        </p:nvGraphicFramePr>
        <p:xfrm>
          <a:off x="2162815" y="724634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20015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/>
        </p:nvGraphicFramePr>
        <p:xfrm>
          <a:off x="9140575" y="279351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72770" y="410651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9379B02-F783-42E1-B2BD-DE79D6E8B5B7}"/>
              </a:ext>
            </a:extLst>
          </p:cNvPr>
          <p:cNvCxnSpPr>
            <a:cxnSpLocks/>
          </p:cNvCxnSpPr>
          <p:nvPr/>
        </p:nvCxnSpPr>
        <p:spPr>
          <a:xfrm>
            <a:off x="8267620" y="3265315"/>
            <a:ext cx="0" cy="776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/>
        </p:nvGraphicFramePr>
        <p:xfrm>
          <a:off x="7466331" y="282587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3915836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[CAPP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</a:t>
            </a:r>
            <a:r>
              <a:rPr lang="ja-JP" altLang="en-US" sz="2800" u="sng" dirty="0"/>
              <a:t>ユーザ登録</a:t>
            </a:r>
            <a:r>
              <a:rPr lang="en-US" altLang="ja-JP" sz="2800" u="sng" dirty="0"/>
              <a:t>Alarm</a:t>
            </a:r>
            <a:r>
              <a:rPr lang="ja-JP" altLang="en-US" sz="2800" u="sng" dirty="0"/>
              <a:t>更新時</a:t>
            </a:r>
            <a:endParaRPr kumimoji="1" lang="ja-JP" altLang="en-US" sz="2800" u="sng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AE25B120-9203-4649-B29E-5EE023181877}"/>
              </a:ext>
            </a:extLst>
          </p:cNvPr>
          <p:cNvCxnSpPr>
            <a:cxnSpLocks/>
          </p:cNvCxnSpPr>
          <p:nvPr/>
        </p:nvCxnSpPr>
        <p:spPr>
          <a:xfrm flipV="1">
            <a:off x="7545791" y="5133395"/>
            <a:ext cx="448485" cy="6027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0005B1B0-6423-4B16-BE40-13D1FFA128AD}"/>
              </a:ext>
            </a:extLst>
          </p:cNvPr>
          <p:cNvCxnSpPr>
            <a:cxnSpLocks/>
          </p:cNvCxnSpPr>
          <p:nvPr/>
        </p:nvCxnSpPr>
        <p:spPr>
          <a:xfrm flipH="1" flipV="1">
            <a:off x="8291427" y="5065937"/>
            <a:ext cx="94450" cy="265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9B3FBE44-26E1-46F3-928C-8F597EAD8615}"/>
              </a:ext>
            </a:extLst>
          </p:cNvPr>
          <p:cNvGrpSpPr/>
          <p:nvPr/>
        </p:nvGrpSpPr>
        <p:grpSpPr>
          <a:xfrm>
            <a:off x="7915941" y="5331450"/>
            <a:ext cx="2262158" cy="1479729"/>
            <a:chOff x="7946740" y="5346343"/>
            <a:chExt cx="2262158" cy="1479729"/>
          </a:xfrm>
        </p:grpSpPr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AA90DA6-6DE5-4FB7-B0CC-BBF89290BB2B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3E53C9E7-939F-4A6D-BC8A-133182F7564D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743E5DB-C355-4A74-8A2C-EE804834C31A}"/>
              </a:ext>
            </a:extLst>
          </p:cNvPr>
          <p:cNvGrpSpPr/>
          <p:nvPr/>
        </p:nvGrpSpPr>
        <p:grpSpPr>
          <a:xfrm>
            <a:off x="4681950" y="5465919"/>
            <a:ext cx="3060599" cy="1285848"/>
            <a:chOff x="4712749" y="5480812"/>
            <a:chExt cx="3060599" cy="1285848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7CCA439-B050-44A6-81FA-3ED5E94F32AE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47FA0A62-4893-4248-BA7F-F115DFB4A88C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5ABBDBB-7DFC-4D29-85B8-F22BD3EABBCA}"/>
              </a:ext>
            </a:extLst>
          </p:cNvPr>
          <p:cNvSpPr txBox="1"/>
          <p:nvPr/>
        </p:nvSpPr>
        <p:spPr>
          <a:xfrm>
            <a:off x="5362321" y="819481"/>
            <a:ext cx="14253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 err="1"/>
              <a:t>OccurEventName</a:t>
            </a:r>
            <a:endParaRPr lang="en-US" altLang="ja-JP" sz="1200" dirty="0"/>
          </a:p>
          <a:p>
            <a:r>
              <a:rPr lang="en-US" altLang="ja-JP" sz="1200" dirty="0" err="1"/>
              <a:t>ClearEventName</a:t>
            </a:r>
            <a:endParaRPr lang="ja-JP" altLang="en-US" sz="12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345D57B4-2EB7-47E0-AD29-1F2DC2A86F0A}"/>
              </a:ext>
            </a:extLst>
          </p:cNvPr>
          <p:cNvCxnSpPr>
            <a:cxnSpLocks/>
          </p:cNvCxnSpPr>
          <p:nvPr/>
        </p:nvCxnSpPr>
        <p:spPr>
          <a:xfrm flipV="1">
            <a:off x="5991391" y="1621100"/>
            <a:ext cx="0" cy="490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F6A32F8-DC3E-45AE-A2FE-DE38668525A1}"/>
              </a:ext>
            </a:extLst>
          </p:cNvPr>
          <p:cNvCxnSpPr>
            <a:cxnSpLocks/>
          </p:cNvCxnSpPr>
          <p:nvPr/>
        </p:nvCxnSpPr>
        <p:spPr>
          <a:xfrm flipH="1" flipV="1">
            <a:off x="9878664" y="970067"/>
            <a:ext cx="688739" cy="1208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39E5D42-E460-41AC-8298-186825B62B2B}"/>
              </a:ext>
            </a:extLst>
          </p:cNvPr>
          <p:cNvSpPr txBox="1"/>
          <p:nvPr/>
        </p:nvSpPr>
        <p:spPr>
          <a:xfrm>
            <a:off x="10172842" y="1295516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Error</a:t>
            </a:r>
            <a:r>
              <a:rPr lang="ja-JP" altLang="en-US" sz="1200" dirty="0"/>
              <a:t>情報</a:t>
            </a:r>
            <a:endParaRPr kumimoji="1" lang="ja-JP" altLang="en-US" sz="12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EA2D86B-70B6-49D9-9BAC-CD369A0F788F}"/>
              </a:ext>
            </a:extLst>
          </p:cNvPr>
          <p:cNvCxnSpPr>
            <a:cxnSpLocks/>
          </p:cNvCxnSpPr>
          <p:nvPr/>
        </p:nvCxnSpPr>
        <p:spPr>
          <a:xfrm>
            <a:off x="9712153" y="1003569"/>
            <a:ext cx="341390" cy="3247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008EA8-87E7-4A7B-88CE-7F5108E98759}"/>
              </a:ext>
            </a:extLst>
          </p:cNvPr>
          <p:cNvSpPr txBox="1"/>
          <p:nvPr/>
        </p:nvSpPr>
        <p:spPr>
          <a:xfrm>
            <a:off x="8929197" y="2061499"/>
            <a:ext cx="1119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ユーザ登録</a:t>
            </a:r>
            <a:endParaRPr lang="en-US" altLang="ja-JP" sz="1200" dirty="0"/>
          </a:p>
          <a:p>
            <a:pPr algn="ctr"/>
            <a:r>
              <a:rPr kumimoji="1" lang="en-US" altLang="ja-JP" sz="1200" dirty="0"/>
              <a:t>ALID</a:t>
            </a:r>
            <a:r>
              <a:rPr kumimoji="1" lang="ja-JP" altLang="en-US" sz="1200" dirty="0"/>
              <a:t>情報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(ALID, ALED,</a:t>
            </a:r>
          </a:p>
          <a:p>
            <a:pPr algn="ctr"/>
            <a:r>
              <a:rPr lang="en-US" altLang="ja-JP" sz="1200" dirty="0" err="1"/>
              <a:t>ErrorCode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715F077-97B9-451E-9CB5-BCBF1A1C898D}"/>
              </a:ext>
            </a:extLst>
          </p:cNvPr>
          <p:cNvCxnSpPr>
            <a:cxnSpLocks/>
          </p:cNvCxnSpPr>
          <p:nvPr/>
        </p:nvCxnSpPr>
        <p:spPr>
          <a:xfrm flipH="1">
            <a:off x="8497576" y="962477"/>
            <a:ext cx="1048067" cy="1049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2BF571D-A093-4E15-8A4E-5988D9BCA35B}"/>
              </a:ext>
            </a:extLst>
          </p:cNvPr>
          <p:cNvSpPr txBox="1"/>
          <p:nvPr/>
        </p:nvSpPr>
        <p:spPr>
          <a:xfrm>
            <a:off x="8508599" y="1295516"/>
            <a:ext cx="1151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ユーザ登録</a:t>
            </a:r>
            <a:endParaRPr lang="en-US" altLang="ja-JP" sz="1200" dirty="0"/>
          </a:p>
          <a:p>
            <a:pPr algn="ctr"/>
            <a:r>
              <a:rPr kumimoji="1" lang="en-US" altLang="ja-JP" sz="1200" dirty="0"/>
              <a:t>ALID</a:t>
            </a:r>
            <a:r>
              <a:rPr kumimoji="1" lang="ja-JP" altLang="en-US" sz="1200" dirty="0"/>
              <a:t>更新通知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ラベル</a:t>
            </a:r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ADA4CB-012A-4012-BD56-504180FD8511}"/>
              </a:ext>
            </a:extLst>
          </p:cNvPr>
          <p:cNvSpPr txBox="1"/>
          <p:nvPr/>
        </p:nvSpPr>
        <p:spPr>
          <a:xfrm>
            <a:off x="7339670" y="34053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通知ラベル</a:t>
            </a:r>
            <a:endParaRPr lang="en-US" altLang="ja-JP" sz="12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71F1903-BD0F-4FEF-A044-7391CC92DB28}"/>
              </a:ext>
            </a:extLst>
          </p:cNvPr>
          <p:cNvCxnSpPr>
            <a:cxnSpLocks/>
          </p:cNvCxnSpPr>
          <p:nvPr/>
        </p:nvCxnSpPr>
        <p:spPr>
          <a:xfrm flipH="1" flipV="1">
            <a:off x="8940335" y="4698581"/>
            <a:ext cx="957377" cy="193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4107FAD-94DD-41B0-8F17-E8BE1651BA19}"/>
              </a:ext>
            </a:extLst>
          </p:cNvPr>
          <p:cNvSpPr txBox="1"/>
          <p:nvPr/>
        </p:nvSpPr>
        <p:spPr>
          <a:xfrm>
            <a:off x="8949871" y="48460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ユーザ登録</a:t>
            </a:r>
            <a:endParaRPr lang="en-US" altLang="ja-JP" sz="1200" dirty="0"/>
          </a:p>
          <a:p>
            <a:pPr algn="ctr"/>
            <a:r>
              <a:rPr lang="en-US" altLang="ja-JP" sz="1200" dirty="0"/>
              <a:t>ALID</a:t>
            </a:r>
            <a:r>
              <a:rPr lang="ja-JP" altLang="en-US" sz="1200" dirty="0"/>
              <a:t>情報</a:t>
            </a:r>
            <a:endParaRPr lang="en-US" altLang="ja-JP" sz="12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4123DE0-5C36-48C0-BEE0-A480141AC2C9}"/>
              </a:ext>
            </a:extLst>
          </p:cNvPr>
          <p:cNvCxnSpPr>
            <a:cxnSpLocks/>
          </p:cNvCxnSpPr>
          <p:nvPr/>
        </p:nvCxnSpPr>
        <p:spPr>
          <a:xfrm flipH="1" flipV="1">
            <a:off x="6434469" y="3051095"/>
            <a:ext cx="1232833" cy="1142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B4B7F48-0F92-40F6-99DC-0E5C4F74F859}"/>
              </a:ext>
            </a:extLst>
          </p:cNvPr>
          <p:cNvCxnSpPr>
            <a:cxnSpLocks/>
          </p:cNvCxnSpPr>
          <p:nvPr/>
        </p:nvCxnSpPr>
        <p:spPr>
          <a:xfrm flipH="1">
            <a:off x="4180378" y="2590656"/>
            <a:ext cx="11554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矢印: 環状 52">
            <a:extLst>
              <a:ext uri="{FF2B5EF4-FFF2-40B4-BE49-F238E27FC236}">
                <a16:creationId xmlns:a16="http://schemas.microsoft.com/office/drawing/2014/main" id="{2546B587-EF96-491B-9BDC-C6E7BF11C1FB}"/>
              </a:ext>
            </a:extLst>
          </p:cNvPr>
          <p:cNvSpPr/>
          <p:nvPr/>
        </p:nvSpPr>
        <p:spPr>
          <a:xfrm rot="8100000">
            <a:off x="3298667" y="3051837"/>
            <a:ext cx="581427" cy="581427"/>
          </a:xfrm>
          <a:prstGeom prst="circularArrow">
            <a:avLst>
              <a:gd name="adj1" fmla="val 0"/>
              <a:gd name="adj2" fmla="val 1142319"/>
              <a:gd name="adj3" fmla="val 4200101"/>
              <a:gd name="adj4" fmla="val 10800000"/>
              <a:gd name="adj5" fmla="val 6601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7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5728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24277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294532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4828595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3615770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79882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66379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197289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1984653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/>
        </p:nvGraphicFramePr>
        <p:xfrm>
          <a:off x="2162815" y="724634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20015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/>
        </p:nvGraphicFramePr>
        <p:xfrm>
          <a:off x="9140575" y="279351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72770" y="410651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/>
        </p:nvGraphicFramePr>
        <p:xfrm>
          <a:off x="7466331" y="282587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5DBB143-FDF4-4755-B3A0-2BD08BA98B62}"/>
              </a:ext>
            </a:extLst>
          </p:cNvPr>
          <p:cNvCxnSpPr>
            <a:cxnSpLocks/>
          </p:cNvCxnSpPr>
          <p:nvPr/>
        </p:nvCxnSpPr>
        <p:spPr>
          <a:xfrm>
            <a:off x="6420544" y="3074179"/>
            <a:ext cx="1401294" cy="1093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C199DA4-B4B7-479A-8C81-1CB5E6DCEA85}"/>
              </a:ext>
            </a:extLst>
          </p:cNvPr>
          <p:cNvSpPr txBox="1"/>
          <p:nvPr/>
        </p:nvSpPr>
        <p:spPr>
          <a:xfrm>
            <a:off x="5976574" y="3483264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</a:t>
            </a: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EE15FDF2-AF84-4BCC-8899-33ED6A6171B2}"/>
              </a:ext>
            </a:extLst>
          </p:cNvPr>
          <p:cNvCxnSpPr>
            <a:cxnSpLocks/>
          </p:cNvCxnSpPr>
          <p:nvPr/>
        </p:nvCxnSpPr>
        <p:spPr>
          <a:xfrm>
            <a:off x="8901953" y="4677541"/>
            <a:ext cx="9412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80509FC5-FB25-44CF-9C90-800D1BD2CBF6}"/>
              </a:ext>
            </a:extLst>
          </p:cNvPr>
          <p:cNvCxnSpPr>
            <a:cxnSpLocks/>
          </p:cNvCxnSpPr>
          <p:nvPr/>
        </p:nvCxnSpPr>
        <p:spPr>
          <a:xfrm>
            <a:off x="4139791" y="2443535"/>
            <a:ext cx="11960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2F80E3C-A61F-4B50-981E-6438BEDAEED1}"/>
              </a:ext>
            </a:extLst>
          </p:cNvPr>
          <p:cNvSpPr txBox="1"/>
          <p:nvPr/>
        </p:nvSpPr>
        <p:spPr>
          <a:xfrm>
            <a:off x="4091927" y="2503845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[ALED</a:t>
            </a:r>
            <a:r>
              <a:rPr lang="ja-JP" altLang="en-US" sz="1200" dirty="0"/>
              <a:t>更新</a:t>
            </a:r>
            <a:r>
              <a:rPr lang="en-US" altLang="ja-JP" sz="1200" dirty="0"/>
              <a:t>]</a:t>
            </a:r>
          </a:p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</a:t>
            </a: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3915836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8907538-E4AF-41BA-87D7-78F4B50BD33A}"/>
              </a:ext>
            </a:extLst>
          </p:cNvPr>
          <p:cNvSpPr txBox="1"/>
          <p:nvPr/>
        </p:nvSpPr>
        <p:spPr>
          <a:xfrm>
            <a:off x="1943758" y="147303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S5F3</a:t>
            </a:r>
          </a:p>
          <a:p>
            <a:r>
              <a:rPr lang="en-US" altLang="ja-JP" sz="1200" dirty="0"/>
              <a:t>(ALED, ALID)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60229424-F3D8-428F-80A2-628332B46BB1}"/>
              </a:ext>
            </a:extLst>
          </p:cNvPr>
          <p:cNvCxnSpPr>
            <a:cxnSpLocks/>
          </p:cNvCxnSpPr>
          <p:nvPr/>
        </p:nvCxnSpPr>
        <p:spPr>
          <a:xfrm>
            <a:off x="2954794" y="1473036"/>
            <a:ext cx="245090" cy="499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470B4C98-24C9-4AEA-BA9D-0F611654A3E6}"/>
              </a:ext>
            </a:extLst>
          </p:cNvPr>
          <p:cNvCxnSpPr>
            <a:cxnSpLocks/>
          </p:cNvCxnSpPr>
          <p:nvPr/>
        </p:nvCxnSpPr>
        <p:spPr>
          <a:xfrm flipH="1">
            <a:off x="1967174" y="2899956"/>
            <a:ext cx="932650" cy="434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1F187E6B-48DA-4482-B74D-4E9DCD4821FE}"/>
              </a:ext>
            </a:extLst>
          </p:cNvPr>
          <p:cNvSpPr txBox="1"/>
          <p:nvPr/>
        </p:nvSpPr>
        <p:spPr>
          <a:xfrm>
            <a:off x="2383368" y="313300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ALED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[CAPP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]S5F3/S5F4</a:t>
            </a:r>
            <a:r>
              <a:rPr lang="ja-JP" altLang="en-US" sz="2800" u="sng" dirty="0"/>
              <a:t>送受信時</a:t>
            </a:r>
            <a:endParaRPr kumimoji="1" lang="ja-JP" altLang="en-US" sz="2800" u="sng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AE25B120-9203-4649-B29E-5EE023181877}"/>
              </a:ext>
            </a:extLst>
          </p:cNvPr>
          <p:cNvCxnSpPr>
            <a:cxnSpLocks/>
          </p:cNvCxnSpPr>
          <p:nvPr/>
        </p:nvCxnSpPr>
        <p:spPr>
          <a:xfrm flipV="1">
            <a:off x="7545791" y="5020857"/>
            <a:ext cx="428111" cy="7152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0005B1B0-6423-4B16-BE40-13D1FFA128AD}"/>
              </a:ext>
            </a:extLst>
          </p:cNvPr>
          <p:cNvCxnSpPr>
            <a:cxnSpLocks/>
          </p:cNvCxnSpPr>
          <p:nvPr/>
        </p:nvCxnSpPr>
        <p:spPr>
          <a:xfrm flipH="1" flipV="1">
            <a:off x="8291427" y="5065937"/>
            <a:ext cx="94450" cy="265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9B3FBE44-26E1-46F3-928C-8F597EAD8615}"/>
              </a:ext>
            </a:extLst>
          </p:cNvPr>
          <p:cNvGrpSpPr/>
          <p:nvPr/>
        </p:nvGrpSpPr>
        <p:grpSpPr>
          <a:xfrm>
            <a:off x="7915941" y="5331450"/>
            <a:ext cx="2262158" cy="1479729"/>
            <a:chOff x="7946740" y="5346343"/>
            <a:chExt cx="2262158" cy="1479729"/>
          </a:xfrm>
        </p:grpSpPr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AA90DA6-6DE5-4FB7-B0CC-BBF89290BB2B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3E53C9E7-939F-4A6D-BC8A-133182F7564D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743E5DB-C355-4A74-8A2C-EE804834C31A}"/>
              </a:ext>
            </a:extLst>
          </p:cNvPr>
          <p:cNvGrpSpPr/>
          <p:nvPr/>
        </p:nvGrpSpPr>
        <p:grpSpPr>
          <a:xfrm>
            <a:off x="4681950" y="5465919"/>
            <a:ext cx="3060599" cy="1285848"/>
            <a:chOff x="4712749" y="5480812"/>
            <a:chExt cx="3060599" cy="1285848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7CCA439-B050-44A6-81FA-3ED5E94F32AE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47FA0A62-4893-4248-BA7F-F115DFB4A88C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5ABBDBB-7DFC-4D29-85B8-F22BD3EABBCA}"/>
              </a:ext>
            </a:extLst>
          </p:cNvPr>
          <p:cNvSpPr txBox="1"/>
          <p:nvPr/>
        </p:nvSpPr>
        <p:spPr>
          <a:xfrm>
            <a:off x="5362321" y="819481"/>
            <a:ext cx="14253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 err="1"/>
              <a:t>OccurEventName</a:t>
            </a:r>
            <a:endParaRPr lang="en-US" altLang="ja-JP" sz="1200" dirty="0"/>
          </a:p>
          <a:p>
            <a:r>
              <a:rPr lang="en-US" altLang="ja-JP" sz="1200" dirty="0" err="1"/>
              <a:t>ClearEventName</a:t>
            </a:r>
            <a:endParaRPr lang="ja-JP" altLang="en-US" sz="12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345D57B4-2EB7-47E0-AD29-1F2DC2A86F0A}"/>
              </a:ext>
            </a:extLst>
          </p:cNvPr>
          <p:cNvCxnSpPr>
            <a:cxnSpLocks/>
          </p:cNvCxnSpPr>
          <p:nvPr/>
        </p:nvCxnSpPr>
        <p:spPr>
          <a:xfrm flipV="1">
            <a:off x="5991391" y="1621100"/>
            <a:ext cx="0" cy="490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A5F6BC7-1F81-4771-8918-90B43B126DC9}"/>
              </a:ext>
            </a:extLst>
          </p:cNvPr>
          <p:cNvCxnSpPr>
            <a:cxnSpLocks/>
          </p:cNvCxnSpPr>
          <p:nvPr/>
        </p:nvCxnSpPr>
        <p:spPr>
          <a:xfrm flipH="1" flipV="1">
            <a:off x="3119950" y="1394826"/>
            <a:ext cx="243903" cy="497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1CAE60-BE34-44C6-BC99-C7FE1D5F3AAA}"/>
              </a:ext>
            </a:extLst>
          </p:cNvPr>
          <p:cNvSpPr txBox="1"/>
          <p:nvPr/>
        </p:nvSpPr>
        <p:spPr>
          <a:xfrm>
            <a:off x="3268876" y="135537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S5F4</a:t>
            </a:r>
          </a:p>
          <a:p>
            <a:r>
              <a:rPr lang="en-US" altLang="ja-JP" sz="1200" dirty="0"/>
              <a:t>(ACK)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121C28F-2C7E-4A45-8E95-5D47D4CF73B5}"/>
              </a:ext>
            </a:extLst>
          </p:cNvPr>
          <p:cNvCxnSpPr>
            <a:cxnSpLocks/>
          </p:cNvCxnSpPr>
          <p:nvPr/>
        </p:nvCxnSpPr>
        <p:spPr>
          <a:xfrm flipV="1">
            <a:off x="1908102" y="2738636"/>
            <a:ext cx="888450" cy="414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B9E81B8-FF26-4E0A-94B1-A7259D3DDB8E}"/>
              </a:ext>
            </a:extLst>
          </p:cNvPr>
          <p:cNvSpPr txBox="1"/>
          <p:nvPr/>
        </p:nvSpPr>
        <p:spPr>
          <a:xfrm>
            <a:off x="1453096" y="265442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全</a:t>
            </a:r>
            <a:r>
              <a:rPr lang="en-US" altLang="ja-JP" sz="1200" dirty="0"/>
              <a:t>ALID</a:t>
            </a:r>
            <a:r>
              <a:rPr lang="ja-JP" altLang="en-US" sz="1200" dirty="0"/>
              <a:t>リスト</a:t>
            </a:r>
            <a:endParaRPr lang="en-US" altLang="ja-JP" sz="105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8D21326-110C-4852-ADC3-A870C1DF481A}"/>
              </a:ext>
            </a:extLst>
          </p:cNvPr>
          <p:cNvCxnSpPr>
            <a:cxnSpLocks/>
          </p:cNvCxnSpPr>
          <p:nvPr/>
        </p:nvCxnSpPr>
        <p:spPr>
          <a:xfrm>
            <a:off x="1154923" y="4140079"/>
            <a:ext cx="0" cy="604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75E786-C2F7-458A-85BE-AA2162515E44}"/>
              </a:ext>
            </a:extLst>
          </p:cNvPr>
          <p:cNvSpPr txBox="1"/>
          <p:nvPr/>
        </p:nvSpPr>
        <p:spPr>
          <a:xfrm>
            <a:off x="607448" y="430767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ALED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59599F-BD24-4E3E-8EFB-985A8038E4EA}"/>
              </a:ext>
            </a:extLst>
          </p:cNvPr>
          <p:cNvSpPr txBox="1"/>
          <p:nvPr/>
        </p:nvSpPr>
        <p:spPr>
          <a:xfrm>
            <a:off x="9047020" y="441901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ALED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1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5728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24277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294532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4828595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3615770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79882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66379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197289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1984653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/>
        </p:nvGraphicFramePr>
        <p:xfrm>
          <a:off x="2162815" y="724634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20015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/>
        </p:nvGraphicFramePr>
        <p:xfrm>
          <a:off x="9140575" y="279351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72770" y="410651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/>
        </p:nvGraphicFramePr>
        <p:xfrm>
          <a:off x="7466331" y="282587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3915836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8907538-E4AF-41BA-87D7-78F4B50BD33A}"/>
              </a:ext>
            </a:extLst>
          </p:cNvPr>
          <p:cNvSpPr txBox="1"/>
          <p:nvPr/>
        </p:nvSpPr>
        <p:spPr>
          <a:xfrm>
            <a:off x="2518955" y="156719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S5F7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60229424-F3D8-428F-80A2-628332B46BB1}"/>
              </a:ext>
            </a:extLst>
          </p:cNvPr>
          <p:cNvCxnSpPr>
            <a:cxnSpLocks/>
          </p:cNvCxnSpPr>
          <p:nvPr/>
        </p:nvCxnSpPr>
        <p:spPr>
          <a:xfrm>
            <a:off x="2954794" y="1473036"/>
            <a:ext cx="245090" cy="499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[CAPP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]S5F7/S5F8</a:t>
            </a:r>
            <a:r>
              <a:rPr lang="ja-JP" altLang="en-US" sz="2800" u="sng" dirty="0"/>
              <a:t>送受信時</a:t>
            </a:r>
            <a:endParaRPr kumimoji="1" lang="ja-JP" altLang="en-US" sz="2800" u="sng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AE25B120-9203-4649-B29E-5EE023181877}"/>
              </a:ext>
            </a:extLst>
          </p:cNvPr>
          <p:cNvCxnSpPr>
            <a:cxnSpLocks/>
          </p:cNvCxnSpPr>
          <p:nvPr/>
        </p:nvCxnSpPr>
        <p:spPr>
          <a:xfrm flipV="1">
            <a:off x="7545791" y="5020857"/>
            <a:ext cx="428111" cy="7152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0005B1B0-6423-4B16-BE40-13D1FFA128AD}"/>
              </a:ext>
            </a:extLst>
          </p:cNvPr>
          <p:cNvCxnSpPr>
            <a:cxnSpLocks/>
          </p:cNvCxnSpPr>
          <p:nvPr/>
        </p:nvCxnSpPr>
        <p:spPr>
          <a:xfrm flipH="1" flipV="1">
            <a:off x="8291427" y="5065937"/>
            <a:ext cx="94450" cy="265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9B3FBE44-26E1-46F3-928C-8F597EAD8615}"/>
              </a:ext>
            </a:extLst>
          </p:cNvPr>
          <p:cNvGrpSpPr/>
          <p:nvPr/>
        </p:nvGrpSpPr>
        <p:grpSpPr>
          <a:xfrm>
            <a:off x="7915941" y="5331450"/>
            <a:ext cx="2262158" cy="1479729"/>
            <a:chOff x="7946740" y="5346343"/>
            <a:chExt cx="2262158" cy="1479729"/>
          </a:xfrm>
        </p:grpSpPr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AA90DA6-6DE5-4FB7-B0CC-BBF89290BB2B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3E53C9E7-939F-4A6D-BC8A-133182F7564D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743E5DB-C355-4A74-8A2C-EE804834C31A}"/>
              </a:ext>
            </a:extLst>
          </p:cNvPr>
          <p:cNvGrpSpPr/>
          <p:nvPr/>
        </p:nvGrpSpPr>
        <p:grpSpPr>
          <a:xfrm>
            <a:off x="4681950" y="5465919"/>
            <a:ext cx="3060599" cy="1285848"/>
            <a:chOff x="4712749" y="5480812"/>
            <a:chExt cx="3060599" cy="1285848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7CCA439-B050-44A6-81FA-3ED5E94F32AE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47FA0A62-4893-4248-BA7F-F115DFB4A88C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5ABBDBB-7DFC-4D29-85B8-F22BD3EABBCA}"/>
              </a:ext>
            </a:extLst>
          </p:cNvPr>
          <p:cNvSpPr txBox="1"/>
          <p:nvPr/>
        </p:nvSpPr>
        <p:spPr>
          <a:xfrm>
            <a:off x="5362321" y="819481"/>
            <a:ext cx="14253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 err="1"/>
              <a:t>OccurEventName</a:t>
            </a:r>
            <a:endParaRPr lang="en-US" altLang="ja-JP" sz="1200" dirty="0"/>
          </a:p>
          <a:p>
            <a:r>
              <a:rPr lang="en-US" altLang="ja-JP" sz="1200" dirty="0" err="1"/>
              <a:t>ClearEventName</a:t>
            </a:r>
            <a:endParaRPr lang="ja-JP" altLang="en-US" sz="12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345D57B4-2EB7-47E0-AD29-1F2DC2A86F0A}"/>
              </a:ext>
            </a:extLst>
          </p:cNvPr>
          <p:cNvCxnSpPr>
            <a:cxnSpLocks/>
          </p:cNvCxnSpPr>
          <p:nvPr/>
        </p:nvCxnSpPr>
        <p:spPr>
          <a:xfrm flipV="1">
            <a:off x="5991391" y="1621100"/>
            <a:ext cx="0" cy="490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A5F6BC7-1F81-4771-8918-90B43B126DC9}"/>
              </a:ext>
            </a:extLst>
          </p:cNvPr>
          <p:cNvCxnSpPr>
            <a:cxnSpLocks/>
          </p:cNvCxnSpPr>
          <p:nvPr/>
        </p:nvCxnSpPr>
        <p:spPr>
          <a:xfrm flipH="1" flipV="1">
            <a:off x="3119950" y="1394826"/>
            <a:ext cx="243903" cy="497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1CAE60-BE34-44C6-BC99-C7FE1D5F3AAA}"/>
              </a:ext>
            </a:extLst>
          </p:cNvPr>
          <p:cNvSpPr txBox="1"/>
          <p:nvPr/>
        </p:nvSpPr>
        <p:spPr>
          <a:xfrm>
            <a:off x="3268876" y="1355376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S5F8</a:t>
            </a:r>
          </a:p>
          <a:p>
            <a:r>
              <a:rPr lang="en-US" altLang="ja-JP" sz="1200" dirty="0"/>
              <a:t>(Enabled ALID List)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121C28F-2C7E-4A45-8E95-5D47D4CF73B5}"/>
              </a:ext>
            </a:extLst>
          </p:cNvPr>
          <p:cNvCxnSpPr>
            <a:cxnSpLocks/>
          </p:cNvCxnSpPr>
          <p:nvPr/>
        </p:nvCxnSpPr>
        <p:spPr>
          <a:xfrm flipV="1">
            <a:off x="1908102" y="2738636"/>
            <a:ext cx="888450" cy="414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B9E81B8-FF26-4E0A-94B1-A7259D3DDB8E}"/>
              </a:ext>
            </a:extLst>
          </p:cNvPr>
          <p:cNvSpPr txBox="1"/>
          <p:nvPr/>
        </p:nvSpPr>
        <p:spPr>
          <a:xfrm>
            <a:off x="1453096" y="265442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全</a:t>
            </a:r>
            <a:r>
              <a:rPr lang="en-US" altLang="ja-JP" sz="1200" dirty="0"/>
              <a:t>ALID</a:t>
            </a:r>
            <a:r>
              <a:rPr lang="ja-JP" altLang="en-US" sz="1200" dirty="0"/>
              <a:t>リスト</a:t>
            </a:r>
            <a:endParaRPr lang="en-US" altLang="ja-JP" sz="1050" dirty="0"/>
          </a:p>
        </p:txBody>
      </p:sp>
      <p:sp>
        <p:nvSpPr>
          <p:cNvPr id="6" name="矢印: 環状 5">
            <a:extLst>
              <a:ext uri="{FF2B5EF4-FFF2-40B4-BE49-F238E27FC236}">
                <a16:creationId xmlns:a16="http://schemas.microsoft.com/office/drawing/2014/main" id="{71308CA7-8B13-4E14-8297-906552CC15F5}"/>
              </a:ext>
            </a:extLst>
          </p:cNvPr>
          <p:cNvSpPr/>
          <p:nvPr/>
        </p:nvSpPr>
        <p:spPr>
          <a:xfrm rot="8100000">
            <a:off x="3298667" y="3051837"/>
            <a:ext cx="581427" cy="581427"/>
          </a:xfrm>
          <a:prstGeom prst="circularArrow">
            <a:avLst>
              <a:gd name="adj1" fmla="val 0"/>
              <a:gd name="adj2" fmla="val 1142319"/>
              <a:gd name="adj3" fmla="val 4200101"/>
              <a:gd name="adj4" fmla="val 10800000"/>
              <a:gd name="adj5" fmla="val 6601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4E83B17-D2AC-43ED-AFB2-3535340305CF}"/>
              </a:ext>
            </a:extLst>
          </p:cNvPr>
          <p:cNvSpPr txBox="1"/>
          <p:nvPr/>
        </p:nvSpPr>
        <p:spPr>
          <a:xfrm>
            <a:off x="3178249" y="3611848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</a:t>
            </a:r>
            <a:r>
              <a:rPr lang="ja-JP" altLang="en-US" sz="1200" dirty="0"/>
              <a:t>情報</a:t>
            </a:r>
            <a:endParaRPr lang="en-US" altLang="ja-JP" sz="1200" dirty="0"/>
          </a:p>
          <a:p>
            <a:r>
              <a:rPr lang="en-US" altLang="ja-JP" sz="1200" dirty="0"/>
              <a:t>+ GDMS</a:t>
            </a:r>
            <a:r>
              <a:rPr lang="ja-JP" altLang="en-US" sz="1200" dirty="0"/>
              <a:t>内</a:t>
            </a:r>
            <a:r>
              <a:rPr lang="en-US" altLang="ja-JP" sz="1200" dirty="0"/>
              <a:t>ALID</a:t>
            </a:r>
            <a:r>
              <a:rPr lang="ja-JP" altLang="en-US" sz="1200" dirty="0"/>
              <a:t>情報</a:t>
            </a:r>
            <a:endParaRPr lang="en-US" altLang="ja-JP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12F4D5-F7FE-48A5-9683-98B1C6189373}"/>
              </a:ext>
            </a:extLst>
          </p:cNvPr>
          <p:cNvSpPr txBox="1"/>
          <p:nvPr/>
        </p:nvSpPr>
        <p:spPr>
          <a:xfrm>
            <a:off x="3249538" y="4284949"/>
            <a:ext cx="134524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</a:t>
            </a:r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  <a:endParaRPr lang="ja-JP" altLang="en-US" sz="1200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E6B01A1-BF45-484D-844A-939AD29325A3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3619502" y="3016251"/>
            <a:ext cx="302656" cy="12686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3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7B05D-2E81-4953-9953-22537EE46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227FDB-0CC3-4B0E-9143-5380F859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7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73072B0-1A5A-4E51-BA12-D50A0B588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717608"/>
              </p:ext>
            </p:extLst>
          </p:nvPr>
        </p:nvGraphicFramePr>
        <p:xfrm>
          <a:off x="1298325" y="438101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5" name="コンテンツ プレースホルダー 3">
            <a:extLst>
              <a:ext uri="{FF2B5EF4-FFF2-40B4-BE49-F238E27FC236}">
                <a16:creationId xmlns:a16="http://schemas.microsoft.com/office/drawing/2014/main" id="{79493AE1-4F7D-4D4D-A7BD-75F8F6BA8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288199"/>
              </p:ext>
            </p:extLst>
          </p:nvPr>
        </p:nvGraphicFramePr>
        <p:xfrm>
          <a:off x="4009775" y="438100"/>
          <a:ext cx="4823074" cy="100969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823074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1009699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CGEM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3">
            <a:extLst>
              <a:ext uri="{FF2B5EF4-FFF2-40B4-BE49-F238E27FC236}">
                <a16:creationId xmlns:a16="http://schemas.microsoft.com/office/drawing/2014/main" id="{6B35D4B6-A3AD-4364-8268-86AAD8C16D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4696"/>
              </p:ext>
            </p:extLst>
          </p:nvPr>
        </p:nvGraphicFramePr>
        <p:xfrm>
          <a:off x="4009774" y="1768957"/>
          <a:ext cx="4823075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823075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 err="1"/>
                        <a:t>GemAdapter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7" name="コンテンツ プレースホルダー 3">
            <a:extLst>
              <a:ext uri="{FF2B5EF4-FFF2-40B4-BE49-F238E27FC236}">
                <a16:creationId xmlns:a16="http://schemas.microsoft.com/office/drawing/2014/main" id="{28E54B01-7180-4E17-84C6-045C5AC81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120582"/>
              </p:ext>
            </p:extLst>
          </p:nvPr>
        </p:nvGraphicFramePr>
        <p:xfrm>
          <a:off x="4009775" y="2749500"/>
          <a:ext cx="4823075" cy="18225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823075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18225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FRIC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212F40D7-4FEE-4479-963D-D7ACFA5F8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545641"/>
              </p:ext>
            </p:extLst>
          </p:nvPr>
        </p:nvGraphicFramePr>
        <p:xfrm>
          <a:off x="6575175" y="3872839"/>
          <a:ext cx="1781425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81425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EQCTL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9" name="コンテンツ プレースホルダー 3">
            <a:extLst>
              <a:ext uri="{FF2B5EF4-FFF2-40B4-BE49-F238E27FC236}">
                <a16:creationId xmlns:a16="http://schemas.microsoft.com/office/drawing/2014/main" id="{88520491-F36F-46C2-AA46-9AA067976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267577"/>
              </p:ext>
            </p:extLst>
          </p:nvPr>
        </p:nvGraphicFramePr>
        <p:xfrm>
          <a:off x="6575175" y="3173678"/>
          <a:ext cx="1781425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81425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 err="1"/>
                        <a:t>FrcGem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10" name="コンテンツ プレースホルダー 3">
            <a:extLst>
              <a:ext uri="{FF2B5EF4-FFF2-40B4-BE49-F238E27FC236}">
                <a16:creationId xmlns:a16="http://schemas.microsoft.com/office/drawing/2014/main" id="{F5D38920-6E36-4C49-BD79-BB369A240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775360"/>
              </p:ext>
            </p:extLst>
          </p:nvPr>
        </p:nvGraphicFramePr>
        <p:xfrm>
          <a:off x="4314575" y="3173678"/>
          <a:ext cx="1781425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81425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 err="1"/>
                        <a:t>GemMsg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11" name="コンテンツ プレースホルダー 3">
            <a:extLst>
              <a:ext uri="{FF2B5EF4-FFF2-40B4-BE49-F238E27FC236}">
                <a16:creationId xmlns:a16="http://schemas.microsoft.com/office/drawing/2014/main" id="{B5898452-6323-4CA5-A735-35D346063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911313"/>
              </p:ext>
            </p:extLst>
          </p:nvPr>
        </p:nvGraphicFramePr>
        <p:xfrm>
          <a:off x="5530598" y="780742"/>
          <a:ext cx="1781425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81425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Alarm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12" name="コンテンツ プレースホルダー 3">
            <a:extLst>
              <a:ext uri="{FF2B5EF4-FFF2-40B4-BE49-F238E27FC236}">
                <a16:creationId xmlns:a16="http://schemas.microsoft.com/office/drawing/2014/main" id="{923E9564-1EE2-4532-B550-502C2D856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665362"/>
              </p:ext>
            </p:extLst>
          </p:nvPr>
        </p:nvGraphicFramePr>
        <p:xfrm>
          <a:off x="2819400" y="4894528"/>
          <a:ext cx="6013449" cy="175392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6013449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175392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 err="1"/>
                        <a:t>eg_alrm_manager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13" name="コンテンツ プレースホルダー 3">
            <a:extLst>
              <a:ext uri="{FF2B5EF4-FFF2-40B4-BE49-F238E27FC236}">
                <a16:creationId xmlns:a16="http://schemas.microsoft.com/office/drawing/2014/main" id="{F8B1A6F3-2F31-4CD9-9CB7-DBF6D60C45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317875"/>
              </p:ext>
            </p:extLst>
          </p:nvPr>
        </p:nvGraphicFramePr>
        <p:xfrm>
          <a:off x="6879975" y="5274819"/>
          <a:ext cx="1781425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81425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DB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Adapter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14" name="コンテンツ プレースホルダー 3">
            <a:extLst>
              <a:ext uri="{FF2B5EF4-FFF2-40B4-BE49-F238E27FC236}">
                <a16:creationId xmlns:a16="http://schemas.microsoft.com/office/drawing/2014/main" id="{DCDBCB93-E909-436B-B470-33BD0F3CA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483296"/>
              </p:ext>
            </p:extLst>
          </p:nvPr>
        </p:nvGraphicFramePr>
        <p:xfrm>
          <a:off x="4927101" y="5274819"/>
          <a:ext cx="1781425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81425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Status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Adapter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graphicFrame>
        <p:nvGraphicFramePr>
          <p:cNvPr id="15" name="コンテンツ プレースホルダー 3">
            <a:extLst>
              <a:ext uri="{FF2B5EF4-FFF2-40B4-BE49-F238E27FC236}">
                <a16:creationId xmlns:a16="http://schemas.microsoft.com/office/drawing/2014/main" id="{471FDCAA-9B31-4441-9CBC-204DF0CFE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352372"/>
              </p:ext>
            </p:extLst>
          </p:nvPr>
        </p:nvGraphicFramePr>
        <p:xfrm>
          <a:off x="2974227" y="5263593"/>
          <a:ext cx="1781425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81425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 err="1"/>
                        <a:t>AlarmManager</a:t>
                      </a:r>
                      <a:endParaRPr kumimoji="1" lang="en-US" altLang="ja-JP" sz="1200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 err="1"/>
                        <a:t>Impl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4836BE-6DDE-4F3F-BD79-A2CE9852B662}"/>
              </a:ext>
            </a:extLst>
          </p:cNvPr>
          <p:cNvSpPr txBox="1"/>
          <p:nvPr/>
        </p:nvSpPr>
        <p:spPr>
          <a:xfrm>
            <a:off x="191035" y="6177331"/>
            <a:ext cx="306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・ユーザ登録</a:t>
            </a:r>
            <a:r>
              <a:rPr lang="en-US" altLang="ja-JP" sz="1200" dirty="0">
                <a:solidFill>
                  <a:srgbClr val="FF0000"/>
                </a:solidFill>
              </a:rPr>
              <a:t>Alarm</a:t>
            </a:r>
            <a:r>
              <a:rPr lang="ja-JP" altLang="en-US" sz="1200" dirty="0">
                <a:solidFill>
                  <a:srgbClr val="FF0000"/>
                </a:solidFill>
              </a:rPr>
              <a:t>情報保持クラスの追加</a:t>
            </a:r>
            <a:endParaRPr lang="en-US" altLang="ja-JP" sz="1200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E5777C-183C-4A58-B87F-5E39C832C0E1}"/>
              </a:ext>
            </a:extLst>
          </p:cNvPr>
          <p:cNvSpPr txBox="1"/>
          <p:nvPr/>
        </p:nvSpPr>
        <p:spPr>
          <a:xfrm>
            <a:off x="4511942" y="6026407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・ユーザ登録</a:t>
            </a:r>
            <a:r>
              <a:rPr lang="en-US" altLang="ja-JP" sz="1200" dirty="0">
                <a:solidFill>
                  <a:srgbClr val="FF0000"/>
                </a:solidFill>
              </a:rPr>
              <a:t>Alarm</a:t>
            </a:r>
            <a:r>
              <a:rPr lang="ja-JP" altLang="en-US" sz="1200" dirty="0">
                <a:solidFill>
                  <a:srgbClr val="FF0000"/>
                </a:solidFill>
              </a:rPr>
              <a:t>更新ラベル受信追加</a:t>
            </a:r>
            <a:endParaRPr lang="en-US" altLang="ja-JP" sz="1200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615B47-3AB0-41C1-9B34-D5FF46CB794C}"/>
              </a:ext>
            </a:extLst>
          </p:cNvPr>
          <p:cNvSpPr txBox="1"/>
          <p:nvPr/>
        </p:nvSpPr>
        <p:spPr>
          <a:xfrm>
            <a:off x="8104035" y="5897642"/>
            <a:ext cx="297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・ユーザ登録</a:t>
            </a:r>
            <a:r>
              <a:rPr lang="en-US" altLang="ja-JP" sz="1200" dirty="0" err="1"/>
              <a:t>AlarmDB</a:t>
            </a:r>
            <a:r>
              <a:rPr lang="ja-JP" altLang="en-US" sz="1200" dirty="0"/>
              <a:t>へのアクセス追加</a:t>
            </a:r>
            <a:endParaRPr lang="en-US" altLang="ja-JP" sz="1200" dirty="0"/>
          </a:p>
          <a:p>
            <a:r>
              <a:rPr lang="en-US" altLang="ja-JP" sz="1200" dirty="0"/>
              <a:t>  </a:t>
            </a:r>
            <a:r>
              <a:rPr lang="ja-JP" altLang="en-US" sz="1200" dirty="0"/>
              <a:t>・</a:t>
            </a:r>
            <a:r>
              <a:rPr lang="en-US" altLang="ja-JP" sz="1200" dirty="0" err="1"/>
              <a:t>ErrorCode</a:t>
            </a:r>
            <a:r>
              <a:rPr lang="en-US" altLang="ja-JP" sz="1200" dirty="0"/>
              <a:t>, ALID, ALED</a:t>
            </a:r>
            <a:r>
              <a:rPr lang="ja-JP" altLang="en-US" sz="1200" dirty="0"/>
              <a:t>取得</a:t>
            </a:r>
            <a:endParaRPr lang="en-US" altLang="ja-JP" sz="1200" dirty="0"/>
          </a:p>
          <a:p>
            <a:r>
              <a:rPr lang="en-US" altLang="ja-JP" sz="1200" dirty="0"/>
              <a:t>  </a:t>
            </a:r>
            <a:r>
              <a:rPr lang="ja-JP" altLang="en-US" sz="1200" dirty="0"/>
              <a:t>・</a:t>
            </a:r>
            <a:r>
              <a:rPr lang="en-US" altLang="ja-JP" sz="1200" dirty="0"/>
              <a:t>ALED</a:t>
            </a:r>
            <a:r>
              <a:rPr lang="ja-JP" altLang="en-US" sz="1200" dirty="0"/>
              <a:t>更新</a:t>
            </a:r>
            <a:endParaRPr lang="en-US" altLang="ja-JP" sz="1200" dirty="0"/>
          </a:p>
          <a:p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C6691F22-4F2A-40AE-9928-630FA0096AD1}"/>
              </a:ext>
            </a:extLst>
          </p:cNvPr>
          <p:cNvSpPr/>
          <p:nvPr/>
        </p:nvSpPr>
        <p:spPr>
          <a:xfrm>
            <a:off x="10349112" y="4079197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ユーザ登録</a:t>
            </a:r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301FEA-68B5-4550-8561-45FC30F85B4C}"/>
              </a:ext>
            </a:extLst>
          </p:cNvPr>
          <p:cNvSpPr txBox="1"/>
          <p:nvPr/>
        </p:nvSpPr>
        <p:spPr>
          <a:xfrm>
            <a:off x="6634170" y="4565883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・ユーザ登録</a:t>
            </a:r>
            <a:r>
              <a:rPr lang="en-US" altLang="ja-JP" sz="1200" dirty="0">
                <a:solidFill>
                  <a:srgbClr val="FF0000"/>
                </a:solidFill>
              </a:rPr>
              <a:t>Alarm</a:t>
            </a:r>
            <a:r>
              <a:rPr lang="ja-JP" altLang="en-US" sz="1200" dirty="0">
                <a:solidFill>
                  <a:srgbClr val="FF0000"/>
                </a:solidFill>
              </a:rPr>
              <a:t>発生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解除 </a:t>
            </a:r>
            <a:r>
              <a:rPr lang="en-US" altLang="ja-JP" sz="1200" dirty="0">
                <a:solidFill>
                  <a:srgbClr val="FF0000"/>
                </a:solidFill>
              </a:rPr>
              <a:t>I/F</a:t>
            </a:r>
            <a:r>
              <a:rPr lang="ja-JP" altLang="en-US" sz="1200" dirty="0">
                <a:solidFill>
                  <a:srgbClr val="FF0000"/>
                </a:solidFill>
              </a:rPr>
              <a:t>追加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70A902-F95C-4FBA-AC17-6EC361852AF6}"/>
              </a:ext>
            </a:extLst>
          </p:cNvPr>
          <p:cNvSpPr txBox="1"/>
          <p:nvPr/>
        </p:nvSpPr>
        <p:spPr>
          <a:xfrm>
            <a:off x="1613194" y="3286673"/>
            <a:ext cx="2701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・ユーザ登録</a:t>
            </a:r>
            <a:r>
              <a:rPr lang="en-US" altLang="ja-JP" sz="1200" dirty="0">
                <a:solidFill>
                  <a:srgbClr val="FF0000"/>
                </a:solidFill>
              </a:rPr>
              <a:t>Alarm</a:t>
            </a:r>
            <a:r>
              <a:rPr lang="ja-JP" altLang="en-US" sz="1200" dirty="0">
                <a:solidFill>
                  <a:srgbClr val="FF0000"/>
                </a:solidFill>
              </a:rPr>
              <a:t>情報取得 </a:t>
            </a:r>
            <a:r>
              <a:rPr lang="en-US" altLang="ja-JP" sz="1200" dirty="0">
                <a:solidFill>
                  <a:srgbClr val="FF0000"/>
                </a:solidFill>
              </a:rPr>
              <a:t>I/F</a:t>
            </a:r>
            <a:r>
              <a:rPr lang="ja-JP" altLang="en-US" sz="1200" dirty="0">
                <a:solidFill>
                  <a:srgbClr val="FF0000"/>
                </a:solidFill>
              </a:rPr>
              <a:t>追加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E0CB7BA-78FF-42C2-A1FC-1A113488E28E}"/>
              </a:ext>
            </a:extLst>
          </p:cNvPr>
          <p:cNvSpPr txBox="1"/>
          <p:nvPr/>
        </p:nvSpPr>
        <p:spPr>
          <a:xfrm>
            <a:off x="7412349" y="721623"/>
            <a:ext cx="3342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・機能有効時の</a:t>
            </a:r>
            <a:r>
              <a:rPr lang="en-US" altLang="ja-JP" sz="1200" dirty="0">
                <a:solidFill>
                  <a:srgbClr val="FF0000"/>
                </a:solidFill>
              </a:rPr>
              <a:t>Alarm</a:t>
            </a:r>
            <a:r>
              <a:rPr lang="ja-JP" altLang="en-US" sz="1200" dirty="0">
                <a:solidFill>
                  <a:srgbClr val="FF0000"/>
                </a:solidFill>
              </a:rPr>
              <a:t>通知処理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・機能有効時の</a:t>
            </a:r>
            <a:r>
              <a:rPr lang="en-US" altLang="ja-JP" sz="1200" dirty="0">
                <a:solidFill>
                  <a:srgbClr val="FF0000"/>
                </a:solidFill>
              </a:rPr>
              <a:t>S5F3/S5F4</a:t>
            </a:r>
            <a:r>
              <a:rPr lang="ja-JP" altLang="en-US" sz="1200" dirty="0">
                <a:solidFill>
                  <a:srgbClr val="FF0000"/>
                </a:solidFill>
              </a:rPr>
              <a:t>処理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・ユーザ登録</a:t>
            </a:r>
            <a:r>
              <a:rPr lang="en-US" altLang="ja-JP" sz="1200" dirty="0">
                <a:solidFill>
                  <a:srgbClr val="FF0000"/>
                </a:solidFill>
              </a:rPr>
              <a:t>Alarm</a:t>
            </a:r>
            <a:r>
              <a:rPr lang="ja-JP" altLang="en-US" sz="1200" dirty="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ALED</a:t>
            </a:r>
            <a:r>
              <a:rPr lang="ja-JP" altLang="en-US" sz="1200" dirty="0">
                <a:solidFill>
                  <a:srgbClr val="FF0000"/>
                </a:solidFill>
              </a:rPr>
              <a:t>更新 </a:t>
            </a:r>
            <a:r>
              <a:rPr lang="en-US" altLang="ja-JP" sz="1200" dirty="0">
                <a:solidFill>
                  <a:srgbClr val="FF0000"/>
                </a:solidFill>
              </a:rPr>
              <a:t>I/F</a:t>
            </a:r>
            <a:r>
              <a:rPr lang="ja-JP" altLang="en-US" sz="1200" dirty="0">
                <a:solidFill>
                  <a:srgbClr val="FF0000"/>
                </a:solidFill>
              </a:rPr>
              <a:t>呼び出し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・機能有効時の</a:t>
            </a:r>
            <a:r>
              <a:rPr lang="en-US" altLang="ja-JP" sz="1200" dirty="0">
                <a:solidFill>
                  <a:srgbClr val="FF0000"/>
                </a:solidFill>
              </a:rPr>
              <a:t>S5F7/S5F8</a:t>
            </a:r>
            <a:r>
              <a:rPr lang="ja-JP" altLang="en-US" sz="1200" dirty="0">
                <a:solidFill>
                  <a:srgbClr val="FF0000"/>
                </a:solidFill>
              </a:rPr>
              <a:t>処理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ja-JP" altLang="en-US" sz="1200" dirty="0">
                <a:solidFill>
                  <a:srgbClr val="FF0000"/>
                </a:solidFill>
              </a:rPr>
              <a:t>・ユーザ登録</a:t>
            </a:r>
            <a:r>
              <a:rPr lang="en-US" altLang="ja-JP" sz="1200" dirty="0">
                <a:solidFill>
                  <a:srgbClr val="FF0000"/>
                </a:solidFill>
              </a:rPr>
              <a:t>Alarm</a:t>
            </a:r>
            <a:r>
              <a:rPr lang="ja-JP" altLang="en-US" sz="1200" dirty="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ALED</a:t>
            </a:r>
            <a:r>
              <a:rPr lang="ja-JP" altLang="en-US" sz="1200" dirty="0">
                <a:solidFill>
                  <a:srgbClr val="FF0000"/>
                </a:solidFill>
              </a:rPr>
              <a:t>更新 </a:t>
            </a:r>
            <a:r>
              <a:rPr lang="en-US" altLang="ja-JP" sz="1200" dirty="0">
                <a:solidFill>
                  <a:srgbClr val="FF0000"/>
                </a:solidFill>
              </a:rPr>
              <a:t>I/F</a:t>
            </a:r>
            <a:r>
              <a:rPr lang="ja-JP" altLang="en-US" sz="1200" dirty="0">
                <a:solidFill>
                  <a:srgbClr val="FF0000"/>
                </a:solidFill>
              </a:rPr>
              <a:t>呼び出し</a:t>
            </a:r>
            <a:endParaRPr lang="en-US" altLang="ja-JP" sz="1200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41629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08625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3463069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5346343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AD5E29-D8A8-45C0-A6DB-1932D7DC7296}"/>
              </a:ext>
            </a:extLst>
          </p:cNvPr>
          <p:cNvGrpSpPr/>
          <p:nvPr/>
        </p:nvGrpSpPr>
        <p:grpSpPr>
          <a:xfrm>
            <a:off x="4665568" y="3755877"/>
            <a:ext cx="1741500" cy="1779663"/>
            <a:chOff x="219337" y="1775012"/>
            <a:chExt cx="1107996" cy="1586614"/>
          </a:xfrm>
        </p:grpSpPr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CDC80C93-8E0A-4058-A926-072384B4E97C}"/>
                </a:ext>
              </a:extLst>
            </p:cNvPr>
            <p:cNvSpPr/>
            <p:nvPr/>
          </p:nvSpPr>
          <p:spPr>
            <a:xfrm>
              <a:off x="229217" y="1775012"/>
              <a:ext cx="1088237" cy="114997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ALID</a:t>
              </a: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AlarmName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OccurTriggerLabel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ClearTriggerLabel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CPUID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E7A4CCD-7016-4EAC-BEC9-F56DEAC70B12}"/>
                </a:ext>
              </a:extLst>
            </p:cNvPr>
            <p:cNvSpPr txBox="1"/>
            <p:nvPr/>
          </p:nvSpPr>
          <p:spPr>
            <a:xfrm>
              <a:off x="219337" y="28999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err="1"/>
                <a:t>alarm.conf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設定ファイル</a:t>
              </a:r>
              <a:endParaRPr kumimoji="1" lang="ja-JP" altLang="en-US" sz="1200" dirty="0"/>
            </a:p>
          </p:txBody>
        </p:sp>
      </p:grp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AAEEBED-0049-487C-8C01-90C0E9D9F3CE}"/>
              </a:ext>
            </a:extLst>
          </p:cNvPr>
          <p:cNvCxnSpPr>
            <a:cxnSpLocks/>
          </p:cNvCxnSpPr>
          <p:nvPr/>
        </p:nvCxnSpPr>
        <p:spPr>
          <a:xfrm>
            <a:off x="1077386" y="2918905"/>
            <a:ext cx="0" cy="4306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1091E4C-0F87-4A40-B3A7-7633D6B15796}"/>
              </a:ext>
            </a:extLst>
          </p:cNvPr>
          <p:cNvCxnSpPr>
            <a:cxnSpLocks/>
          </p:cNvCxnSpPr>
          <p:nvPr/>
        </p:nvCxnSpPr>
        <p:spPr>
          <a:xfrm flipH="1" flipV="1">
            <a:off x="1089259" y="4643644"/>
            <a:ext cx="7033" cy="655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4133518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D4ED3FC-B971-4ABC-94B2-2482B93D2EC5}"/>
              </a:ext>
            </a:extLst>
          </p:cNvPr>
          <p:cNvGrpSpPr/>
          <p:nvPr/>
        </p:nvGrpSpPr>
        <p:grpSpPr>
          <a:xfrm>
            <a:off x="390992" y="1267857"/>
            <a:ext cx="1107996" cy="1643230"/>
            <a:chOff x="219337" y="1775012"/>
            <a:chExt cx="1107996" cy="1643230"/>
          </a:xfrm>
        </p:grpSpPr>
        <p:sp>
          <p:nvSpPr>
            <p:cNvPr id="33" name="四角形: メモ 32">
              <a:extLst>
                <a:ext uri="{FF2B5EF4-FFF2-40B4-BE49-F238E27FC236}">
                  <a16:creationId xmlns:a16="http://schemas.microsoft.com/office/drawing/2014/main" id="{FA59B476-248A-4BC0-A534-B0AC636426EC}"/>
                </a:ext>
              </a:extLst>
            </p:cNvPr>
            <p:cNvSpPr/>
            <p:nvPr/>
          </p:nvSpPr>
          <p:spPr>
            <a:xfrm>
              <a:off x="229217" y="1775012"/>
              <a:ext cx="1088237" cy="114997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ALID</a:t>
              </a: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AlarmName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ALTX</a:t>
              </a: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ALCD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4A2F44D-22DE-4C87-9ED7-44CC2D8C2BDB}"/>
                </a:ext>
              </a:extLst>
            </p:cNvPr>
            <p:cNvSpPr txBox="1"/>
            <p:nvPr/>
          </p:nvSpPr>
          <p:spPr>
            <a:xfrm>
              <a:off x="219337" y="295657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gdms.csv</a:t>
              </a:r>
            </a:p>
            <a:p>
              <a:pPr algn="ctr"/>
              <a:r>
                <a:rPr lang="ja-JP" altLang="en-US" sz="1200" dirty="0"/>
                <a:t>設定ファイル</a:t>
              </a:r>
              <a:endParaRPr kumimoji="1" lang="ja-JP" altLang="en-US" sz="1200" dirty="0"/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64230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50727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3AF3669-57F4-430A-BEE2-A1BB7C5460E9}"/>
              </a:ext>
            </a:extLst>
          </p:cNvPr>
          <p:cNvGrpSpPr/>
          <p:nvPr/>
        </p:nvGrpSpPr>
        <p:grpSpPr>
          <a:xfrm>
            <a:off x="5142995" y="268064"/>
            <a:ext cx="1710444" cy="1786995"/>
            <a:chOff x="229217" y="1775013"/>
            <a:chExt cx="1088237" cy="1593150"/>
          </a:xfrm>
        </p:grpSpPr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841F94D6-1E4C-4FC7-B008-E04255B18E3D}"/>
                </a:ext>
              </a:extLst>
            </p:cNvPr>
            <p:cNvSpPr/>
            <p:nvPr/>
          </p:nvSpPr>
          <p:spPr>
            <a:xfrm>
              <a:off x="229217" y="1775013"/>
              <a:ext cx="1088237" cy="114997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ALID</a:t>
              </a: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AlarmName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OccurEventName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ClearEventName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6E36E2A-6305-463F-9E8A-A356A6D24131}"/>
                </a:ext>
              </a:extLst>
            </p:cNvPr>
            <p:cNvSpPr txBox="1"/>
            <p:nvPr/>
          </p:nvSpPr>
          <p:spPr>
            <a:xfrm>
              <a:off x="391287" y="2956577"/>
              <a:ext cx="764094" cy="411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GemAlarm.def</a:t>
              </a:r>
            </a:p>
            <a:p>
              <a:pPr algn="ctr"/>
              <a:r>
                <a:rPr lang="ja-JP" altLang="en-US" sz="1200" dirty="0"/>
                <a:t>設定ファイル</a:t>
              </a:r>
              <a:endParaRPr kumimoji="1" lang="ja-JP" altLang="en-US" sz="1200" dirty="0"/>
            </a:p>
          </p:txBody>
        </p:sp>
      </p:grp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2490646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2502401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/>
        </p:nvGraphicFramePr>
        <p:xfrm>
          <a:off x="2077952" y="762706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04363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/>
        </p:nvGraphicFramePr>
        <p:xfrm>
          <a:off x="9140575" y="797099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61299" y="356927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3DD7939-1D35-4B1A-822F-8A6BFB7C1FFD}"/>
              </a:ext>
            </a:extLst>
          </p:cNvPr>
          <p:cNvCxnSpPr>
            <a:cxnSpLocks/>
          </p:cNvCxnSpPr>
          <p:nvPr/>
        </p:nvCxnSpPr>
        <p:spPr>
          <a:xfrm flipV="1">
            <a:off x="6509233" y="4208625"/>
            <a:ext cx="1029979" cy="191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/>
        </p:nvGraphicFramePr>
        <p:xfrm>
          <a:off x="7466331" y="800335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1A20D3D-A8D6-475B-9E87-C7EAAFF0FAFE}"/>
              </a:ext>
            </a:extLst>
          </p:cNvPr>
          <p:cNvSpPr txBox="1"/>
          <p:nvPr/>
        </p:nvSpPr>
        <p:spPr>
          <a:xfrm>
            <a:off x="6524183" y="43727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設定ファイル</a:t>
            </a:r>
            <a:endParaRPr lang="en-US" altLang="ja-JP" sz="1200" dirty="0"/>
          </a:p>
          <a:p>
            <a:pPr algn="ctr"/>
            <a:r>
              <a:rPr lang="ja-JP" altLang="en-US" sz="1200" dirty="0"/>
              <a:t>内容</a:t>
            </a:r>
            <a:endParaRPr lang="en-US" altLang="ja-JP" sz="1200" dirty="0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8E11E29C-F4B0-4C39-8691-7EF52FF10B35}"/>
              </a:ext>
            </a:extLst>
          </p:cNvPr>
          <p:cNvCxnSpPr>
            <a:cxnSpLocks/>
          </p:cNvCxnSpPr>
          <p:nvPr/>
        </p:nvCxnSpPr>
        <p:spPr>
          <a:xfrm>
            <a:off x="6018851" y="2057836"/>
            <a:ext cx="0" cy="347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E187144-2E47-45CF-BACB-14E35F7374EF}"/>
              </a:ext>
            </a:extLst>
          </p:cNvPr>
          <p:cNvSpPr txBox="1"/>
          <p:nvPr/>
        </p:nvSpPr>
        <p:spPr>
          <a:xfrm>
            <a:off x="5999483" y="21238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設定ファイル</a:t>
            </a:r>
            <a:endParaRPr lang="en-US" altLang="ja-JP" sz="1200" dirty="0"/>
          </a:p>
          <a:p>
            <a:pPr algn="ctr"/>
            <a:r>
              <a:rPr lang="ja-JP" altLang="en-US" sz="1200" dirty="0"/>
              <a:t>内容</a:t>
            </a:r>
            <a:endParaRPr lang="en-US" altLang="ja-JP" sz="1200" dirty="0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5DD7025-1C67-4756-B09C-8632FD097F9E}"/>
              </a:ext>
            </a:extLst>
          </p:cNvPr>
          <p:cNvCxnSpPr>
            <a:cxnSpLocks/>
          </p:cNvCxnSpPr>
          <p:nvPr/>
        </p:nvCxnSpPr>
        <p:spPr>
          <a:xfrm flipH="1" flipV="1">
            <a:off x="8904106" y="4240535"/>
            <a:ext cx="957377" cy="193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69D1F68-7515-407F-B171-8B3A499F101E}"/>
              </a:ext>
            </a:extLst>
          </p:cNvPr>
          <p:cNvSpPr txBox="1"/>
          <p:nvPr/>
        </p:nvSpPr>
        <p:spPr>
          <a:xfrm>
            <a:off x="8913642" y="438796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ユーザ登録</a:t>
            </a:r>
            <a:endParaRPr lang="en-US" altLang="ja-JP" sz="1200" dirty="0"/>
          </a:p>
          <a:p>
            <a:pPr algn="ctr"/>
            <a:r>
              <a:rPr lang="en-US" altLang="ja-JP" sz="1200" dirty="0"/>
              <a:t>ALID</a:t>
            </a:r>
            <a:r>
              <a:rPr lang="ja-JP" altLang="en-US" sz="1200" dirty="0"/>
              <a:t>情報</a:t>
            </a:r>
            <a:endParaRPr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4433584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5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[CAPP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</a:t>
            </a:r>
            <a:r>
              <a:rPr lang="ja-JP" altLang="en-US" sz="2800" u="sng" dirty="0"/>
              <a:t>起動時</a:t>
            </a:r>
            <a:endParaRPr kumimoji="1" lang="ja-JP" altLang="en-US" sz="2800" u="sng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AA79FDD-7C84-416C-816B-7D31E1505BC6}"/>
              </a:ext>
            </a:extLst>
          </p:cNvPr>
          <p:cNvCxnSpPr>
            <a:cxnSpLocks/>
          </p:cNvCxnSpPr>
          <p:nvPr/>
        </p:nvCxnSpPr>
        <p:spPr>
          <a:xfrm flipV="1">
            <a:off x="7576590" y="4573412"/>
            <a:ext cx="496829" cy="1177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AEE00FB-3399-4E3A-BB64-993491A7863B}"/>
              </a:ext>
            </a:extLst>
          </p:cNvPr>
          <p:cNvCxnSpPr>
            <a:cxnSpLocks/>
          </p:cNvCxnSpPr>
          <p:nvPr/>
        </p:nvCxnSpPr>
        <p:spPr>
          <a:xfrm flipH="1" flipV="1">
            <a:off x="8323768" y="4618802"/>
            <a:ext cx="92908" cy="7275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CCF706D-0E40-4299-BAE4-0401DAF69DEC}"/>
              </a:ext>
            </a:extLst>
          </p:cNvPr>
          <p:cNvGrpSpPr/>
          <p:nvPr/>
        </p:nvGrpSpPr>
        <p:grpSpPr>
          <a:xfrm>
            <a:off x="7946740" y="5346343"/>
            <a:ext cx="2262158" cy="1479729"/>
            <a:chOff x="7946740" y="5346343"/>
            <a:chExt cx="2262158" cy="1479729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0DB4F6C-1B6E-4067-BADB-994DC1EF1868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563179F4-9339-4357-B64C-368FDDC6F555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527280C-723D-4FB6-A092-B5B36633AEC8}"/>
              </a:ext>
            </a:extLst>
          </p:cNvPr>
          <p:cNvGrpSpPr/>
          <p:nvPr/>
        </p:nvGrpSpPr>
        <p:grpSpPr>
          <a:xfrm>
            <a:off x="4712749" y="5480812"/>
            <a:ext cx="3060599" cy="1285848"/>
            <a:chOff x="4712749" y="5480812"/>
            <a:chExt cx="3060599" cy="1285848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2B682C4-92C9-4B19-86AC-ED3376C48116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C0408E47-F060-4317-9CDA-E8DA0AC08775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95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5728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24277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294532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4828595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3615770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79882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66379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197289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1984653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327731"/>
              </p:ext>
            </p:extLst>
          </p:nvPr>
        </p:nvGraphicFramePr>
        <p:xfrm>
          <a:off x="2162815" y="724634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20015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128999"/>
              </p:ext>
            </p:extLst>
          </p:nvPr>
        </p:nvGraphicFramePr>
        <p:xfrm>
          <a:off x="9140575" y="279351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72770" y="410651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9379B02-F783-42E1-B2BD-DE79D6E8B5B7}"/>
              </a:ext>
            </a:extLst>
          </p:cNvPr>
          <p:cNvCxnSpPr>
            <a:cxnSpLocks/>
          </p:cNvCxnSpPr>
          <p:nvPr/>
        </p:nvCxnSpPr>
        <p:spPr>
          <a:xfrm>
            <a:off x="8267620" y="3265315"/>
            <a:ext cx="0" cy="776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185119"/>
              </p:ext>
            </p:extLst>
          </p:nvPr>
        </p:nvGraphicFramePr>
        <p:xfrm>
          <a:off x="7466331" y="282587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E08A921-E7E0-4BC1-B7A1-B0F5C0E12343}"/>
              </a:ext>
            </a:extLst>
          </p:cNvPr>
          <p:cNvCxnSpPr>
            <a:cxnSpLocks/>
          </p:cNvCxnSpPr>
          <p:nvPr/>
        </p:nvCxnSpPr>
        <p:spPr>
          <a:xfrm>
            <a:off x="8073419" y="976619"/>
            <a:ext cx="132509" cy="93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CCC767D-7DC9-4627-8635-73989A2FC2CE}"/>
              </a:ext>
            </a:extLst>
          </p:cNvPr>
          <p:cNvSpPr txBox="1"/>
          <p:nvPr/>
        </p:nvSpPr>
        <p:spPr>
          <a:xfrm>
            <a:off x="8032391" y="1150857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Error</a:t>
            </a:r>
            <a:r>
              <a:rPr kumimoji="1" lang="ja-JP" altLang="en-US" sz="1200" dirty="0"/>
              <a:t>発生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解除通知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ラベル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ErrorCode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9BC1CD-9FA7-464F-A280-AFA1B3DA5BE9}"/>
              </a:ext>
            </a:extLst>
          </p:cNvPr>
          <p:cNvSpPr txBox="1"/>
          <p:nvPr/>
        </p:nvSpPr>
        <p:spPr>
          <a:xfrm>
            <a:off x="8248433" y="323028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通知ラベル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 err="1"/>
              <a:t>ErrorCode</a:t>
            </a:r>
            <a:endParaRPr lang="en-US" altLang="ja-JP" sz="1200" dirty="0"/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5DBB143-FDF4-4755-B3A0-2BD08BA98B62}"/>
              </a:ext>
            </a:extLst>
          </p:cNvPr>
          <p:cNvCxnSpPr>
            <a:cxnSpLocks/>
          </p:cNvCxnSpPr>
          <p:nvPr/>
        </p:nvCxnSpPr>
        <p:spPr>
          <a:xfrm flipH="1" flipV="1">
            <a:off x="6339241" y="3109646"/>
            <a:ext cx="1414023" cy="1103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C199DA4-B4B7-479A-8C81-1CB5E6DCEA85}"/>
              </a:ext>
            </a:extLst>
          </p:cNvPr>
          <p:cNvSpPr txBox="1"/>
          <p:nvPr/>
        </p:nvSpPr>
        <p:spPr>
          <a:xfrm>
            <a:off x="5784235" y="3317395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発生</a:t>
            </a:r>
            <a:r>
              <a:rPr lang="en-US" altLang="ja-JP" sz="1200" dirty="0"/>
              <a:t>/</a:t>
            </a:r>
            <a:r>
              <a:rPr lang="ja-JP" altLang="en-US" sz="1200" dirty="0"/>
              <a:t>解除</a:t>
            </a:r>
            <a:r>
              <a:rPr lang="en-US" altLang="ja-JP" sz="1200" dirty="0"/>
              <a:t>Error</a:t>
            </a:r>
            <a:r>
              <a:rPr lang="ja-JP" altLang="en-US" sz="1200" dirty="0"/>
              <a:t>の</a:t>
            </a:r>
            <a:endParaRPr lang="en-US" altLang="ja-JP" sz="1200" dirty="0"/>
          </a:p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ALED, ALCD, (ALTX),</a:t>
            </a:r>
          </a:p>
          <a:p>
            <a:r>
              <a:rPr lang="en-US" altLang="ja-JP" sz="1200" dirty="0" err="1"/>
              <a:t>AlarmName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 err="1"/>
              <a:t>ErrorID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ErrorTitle</a:t>
            </a:r>
            <a:endParaRPr lang="en-US" altLang="ja-JP" sz="1200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EE15FDF2-AF84-4BCC-8899-33ED6A6171B2}"/>
              </a:ext>
            </a:extLst>
          </p:cNvPr>
          <p:cNvCxnSpPr>
            <a:cxnSpLocks/>
          </p:cNvCxnSpPr>
          <p:nvPr/>
        </p:nvCxnSpPr>
        <p:spPr>
          <a:xfrm flipH="1">
            <a:off x="8814817" y="3086427"/>
            <a:ext cx="1256341" cy="129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BE4A2F37-02D1-4020-AF21-C37F2E5BB154}"/>
              </a:ext>
            </a:extLst>
          </p:cNvPr>
          <p:cNvSpPr txBox="1"/>
          <p:nvPr/>
        </p:nvSpPr>
        <p:spPr>
          <a:xfrm>
            <a:off x="8837805" y="3791008"/>
            <a:ext cx="85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err="1"/>
              <a:t>ErrorTitle</a:t>
            </a:r>
            <a:endParaRPr lang="en-US" altLang="ja-JP" sz="1200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80509FC5-FB25-44CF-9C90-800D1BD2CBF6}"/>
              </a:ext>
            </a:extLst>
          </p:cNvPr>
          <p:cNvCxnSpPr>
            <a:cxnSpLocks/>
          </p:cNvCxnSpPr>
          <p:nvPr/>
        </p:nvCxnSpPr>
        <p:spPr>
          <a:xfrm flipH="1">
            <a:off x="4107068" y="2369577"/>
            <a:ext cx="12564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2F80E3C-A61F-4B50-981E-6438BEDAEED1}"/>
              </a:ext>
            </a:extLst>
          </p:cNvPr>
          <p:cNvSpPr txBox="1"/>
          <p:nvPr/>
        </p:nvSpPr>
        <p:spPr>
          <a:xfrm>
            <a:off x="4102991" y="1683690"/>
            <a:ext cx="16674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[VID</a:t>
            </a:r>
            <a:r>
              <a:rPr lang="ja-JP" altLang="en-US" sz="1200" dirty="0"/>
              <a:t>更新</a:t>
            </a:r>
            <a:r>
              <a:rPr lang="en-US" altLang="ja-JP" sz="1200" dirty="0"/>
              <a:t>]</a:t>
            </a:r>
          </a:p>
          <a:p>
            <a:r>
              <a:rPr lang="en-US" altLang="ja-JP" sz="1200" dirty="0" err="1"/>
              <a:t>ErrorID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 err="1"/>
              <a:t>ErrorTitle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[Alarm</a:t>
            </a:r>
            <a:r>
              <a:rPr lang="ja-JP" altLang="en-US" sz="1200" dirty="0"/>
              <a:t>通知</a:t>
            </a:r>
            <a:r>
              <a:rPr lang="en-US" altLang="ja-JP" sz="1200" dirty="0"/>
              <a:t>]</a:t>
            </a:r>
          </a:p>
          <a:p>
            <a:r>
              <a:rPr lang="ja-JP" altLang="en-US" sz="1200" dirty="0"/>
              <a:t>発生</a:t>
            </a:r>
            <a:r>
              <a:rPr lang="en-US" altLang="ja-JP" sz="1200" dirty="0"/>
              <a:t>/</a:t>
            </a:r>
            <a:r>
              <a:rPr lang="ja-JP" altLang="en-US" sz="1200" dirty="0"/>
              <a:t>解除</a:t>
            </a:r>
            <a:r>
              <a:rPr lang="en-US" altLang="ja-JP" sz="1200" dirty="0"/>
              <a:t>Error</a:t>
            </a:r>
            <a:r>
              <a:rPr lang="ja-JP" altLang="en-US" sz="1200" dirty="0"/>
              <a:t>の</a:t>
            </a:r>
            <a:endParaRPr lang="en-US" altLang="ja-JP" sz="1200" dirty="0"/>
          </a:p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ALED, ALCD, (ALTX)</a:t>
            </a:r>
          </a:p>
          <a:p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[Event</a:t>
            </a:r>
            <a:r>
              <a:rPr lang="ja-JP" altLang="en-US" sz="1200" dirty="0"/>
              <a:t>通知</a:t>
            </a:r>
            <a:r>
              <a:rPr lang="en-US" altLang="ja-JP" sz="1200" dirty="0"/>
              <a:t>]</a:t>
            </a:r>
          </a:p>
          <a:p>
            <a:r>
              <a:rPr lang="ja-JP" altLang="en-US" sz="1200" dirty="0"/>
              <a:t>発生</a:t>
            </a:r>
            <a:r>
              <a:rPr lang="en-US" altLang="ja-JP" sz="1200" dirty="0"/>
              <a:t>/</a:t>
            </a:r>
            <a:r>
              <a:rPr lang="ja-JP" altLang="en-US" sz="1200" dirty="0"/>
              <a:t>解除</a:t>
            </a:r>
            <a:r>
              <a:rPr lang="en-US" altLang="ja-JP" sz="1200" dirty="0"/>
              <a:t>Error</a:t>
            </a:r>
            <a:r>
              <a:rPr lang="ja-JP" altLang="en-US" sz="1200" dirty="0"/>
              <a:t>の</a:t>
            </a:r>
            <a:endParaRPr lang="en-US" altLang="ja-JP" sz="1200" dirty="0"/>
          </a:p>
          <a:p>
            <a:r>
              <a:rPr lang="en-US" altLang="ja-JP" sz="1200" dirty="0" err="1"/>
              <a:t>EventName</a:t>
            </a:r>
            <a:endParaRPr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3915836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8907538-E4AF-41BA-87D7-78F4B50BD33A}"/>
              </a:ext>
            </a:extLst>
          </p:cNvPr>
          <p:cNvSpPr txBox="1"/>
          <p:nvPr/>
        </p:nvSpPr>
        <p:spPr>
          <a:xfrm>
            <a:off x="1334404" y="1567830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S5F1 (ENABLED</a:t>
            </a:r>
            <a:r>
              <a:rPr lang="ja-JP" altLang="en-US" sz="1200" dirty="0"/>
              <a:t>のみ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S6F11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60229424-F3D8-428F-80A2-628332B46BB1}"/>
              </a:ext>
            </a:extLst>
          </p:cNvPr>
          <p:cNvCxnSpPr>
            <a:cxnSpLocks/>
          </p:cNvCxnSpPr>
          <p:nvPr/>
        </p:nvCxnSpPr>
        <p:spPr>
          <a:xfrm flipH="1" flipV="1">
            <a:off x="2935184" y="1427529"/>
            <a:ext cx="255157" cy="52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470B4C98-24C9-4AEA-BA9D-0F611654A3E6}"/>
              </a:ext>
            </a:extLst>
          </p:cNvPr>
          <p:cNvCxnSpPr>
            <a:cxnSpLocks/>
          </p:cNvCxnSpPr>
          <p:nvPr/>
        </p:nvCxnSpPr>
        <p:spPr>
          <a:xfrm flipH="1">
            <a:off x="1868063" y="2812452"/>
            <a:ext cx="991722" cy="4624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1F187E6B-48DA-4482-B74D-4E9DCD4821FE}"/>
              </a:ext>
            </a:extLst>
          </p:cNvPr>
          <p:cNvSpPr txBox="1"/>
          <p:nvPr/>
        </p:nvSpPr>
        <p:spPr>
          <a:xfrm>
            <a:off x="1847428" y="2305091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ErrorID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 err="1"/>
              <a:t>ErrorTitle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AF6662C-B829-4DA5-92CA-CE8CB4B39526}"/>
              </a:ext>
            </a:extLst>
          </p:cNvPr>
          <p:cNvSpPr txBox="1"/>
          <p:nvPr/>
        </p:nvSpPr>
        <p:spPr>
          <a:xfrm>
            <a:off x="2031521" y="3109646"/>
            <a:ext cx="1779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FF0000"/>
                </a:solidFill>
              </a:rPr>
              <a:t>※</a:t>
            </a:r>
            <a:r>
              <a:rPr lang="ja-JP" altLang="en-US" sz="1050" dirty="0">
                <a:solidFill>
                  <a:srgbClr val="FF0000"/>
                </a:solidFill>
              </a:rPr>
              <a:t>ユーザ登録</a:t>
            </a:r>
            <a:r>
              <a:rPr lang="en-US" altLang="ja-JP" sz="1050" dirty="0">
                <a:solidFill>
                  <a:srgbClr val="FF0000"/>
                </a:solidFill>
              </a:rPr>
              <a:t>ALID</a:t>
            </a:r>
            <a:r>
              <a:rPr lang="ja-JP" altLang="en-US" sz="1050" dirty="0">
                <a:solidFill>
                  <a:srgbClr val="FF0000"/>
                </a:solidFill>
              </a:rPr>
              <a:t>なので</a:t>
            </a:r>
            <a:endParaRPr lang="en-US" altLang="ja-JP" sz="1050" dirty="0">
              <a:solidFill>
                <a:srgbClr val="FF0000"/>
              </a:solidFill>
            </a:endParaRPr>
          </a:p>
          <a:p>
            <a:r>
              <a:rPr lang="en-US" altLang="ja-JP" sz="1050" dirty="0">
                <a:solidFill>
                  <a:srgbClr val="FF0000"/>
                </a:solidFill>
              </a:rPr>
              <a:t>ALCD, ALED</a:t>
            </a:r>
            <a:r>
              <a:rPr lang="ja-JP" altLang="en-US" sz="1050" dirty="0">
                <a:solidFill>
                  <a:srgbClr val="FF0000"/>
                </a:solidFill>
              </a:rPr>
              <a:t>更新はしない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[CAPP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</a:t>
            </a:r>
            <a:r>
              <a:rPr kumimoji="1" lang="en-US" altLang="ja-JP" sz="2800" u="sng" dirty="0"/>
              <a:t>Alarm</a:t>
            </a:r>
            <a:r>
              <a:rPr kumimoji="1" lang="ja-JP" altLang="en-US" sz="2800" u="sng" dirty="0"/>
              <a:t>発生</a:t>
            </a:r>
            <a:r>
              <a:rPr kumimoji="1" lang="en-US" altLang="ja-JP" sz="2800" u="sng" dirty="0"/>
              <a:t>/</a:t>
            </a:r>
            <a:r>
              <a:rPr kumimoji="1" lang="ja-JP" altLang="en-US" sz="2800" u="sng" dirty="0"/>
              <a:t>解除時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AE25B120-9203-4649-B29E-5EE023181877}"/>
              </a:ext>
            </a:extLst>
          </p:cNvPr>
          <p:cNvCxnSpPr>
            <a:cxnSpLocks/>
          </p:cNvCxnSpPr>
          <p:nvPr/>
        </p:nvCxnSpPr>
        <p:spPr>
          <a:xfrm flipV="1">
            <a:off x="7545791" y="5020857"/>
            <a:ext cx="428111" cy="7152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0005B1B0-6423-4B16-BE40-13D1FFA128AD}"/>
              </a:ext>
            </a:extLst>
          </p:cNvPr>
          <p:cNvCxnSpPr>
            <a:cxnSpLocks/>
          </p:cNvCxnSpPr>
          <p:nvPr/>
        </p:nvCxnSpPr>
        <p:spPr>
          <a:xfrm flipH="1" flipV="1">
            <a:off x="8291427" y="5065937"/>
            <a:ext cx="94450" cy="265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9B3FBE44-26E1-46F3-928C-8F597EAD8615}"/>
              </a:ext>
            </a:extLst>
          </p:cNvPr>
          <p:cNvGrpSpPr/>
          <p:nvPr/>
        </p:nvGrpSpPr>
        <p:grpSpPr>
          <a:xfrm>
            <a:off x="7915941" y="5331450"/>
            <a:ext cx="2262158" cy="1479729"/>
            <a:chOff x="7946740" y="5346343"/>
            <a:chExt cx="2262158" cy="1479729"/>
          </a:xfrm>
        </p:grpSpPr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AA90DA6-6DE5-4FB7-B0CC-BBF89290BB2B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3E53C9E7-939F-4A6D-BC8A-133182F7564D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743E5DB-C355-4A74-8A2C-EE804834C31A}"/>
              </a:ext>
            </a:extLst>
          </p:cNvPr>
          <p:cNvGrpSpPr/>
          <p:nvPr/>
        </p:nvGrpSpPr>
        <p:grpSpPr>
          <a:xfrm>
            <a:off x="4681950" y="5465919"/>
            <a:ext cx="3060599" cy="1285848"/>
            <a:chOff x="4712749" y="5480812"/>
            <a:chExt cx="3060599" cy="1285848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7CCA439-B050-44A6-81FA-3ED5E94F32AE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47FA0A62-4893-4248-BA7F-F115DFB4A88C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5ABBDBB-7DFC-4D29-85B8-F22BD3EABBCA}"/>
              </a:ext>
            </a:extLst>
          </p:cNvPr>
          <p:cNvSpPr txBox="1"/>
          <p:nvPr/>
        </p:nvSpPr>
        <p:spPr>
          <a:xfrm>
            <a:off x="5362321" y="819481"/>
            <a:ext cx="14253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 err="1"/>
              <a:t>OccurEventName</a:t>
            </a:r>
            <a:endParaRPr lang="en-US" altLang="ja-JP" sz="1200" dirty="0"/>
          </a:p>
          <a:p>
            <a:r>
              <a:rPr lang="en-US" altLang="ja-JP" sz="1200" dirty="0" err="1"/>
              <a:t>ClearEventName</a:t>
            </a:r>
            <a:endParaRPr lang="ja-JP" altLang="en-US" sz="12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345D57B4-2EB7-47E0-AD29-1F2DC2A86F0A}"/>
              </a:ext>
            </a:extLst>
          </p:cNvPr>
          <p:cNvCxnSpPr>
            <a:cxnSpLocks/>
          </p:cNvCxnSpPr>
          <p:nvPr/>
        </p:nvCxnSpPr>
        <p:spPr>
          <a:xfrm flipV="1">
            <a:off x="5991391" y="1621100"/>
            <a:ext cx="0" cy="490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5728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24277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294532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4828595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3615770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79882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66379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197289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1984653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/>
        </p:nvGraphicFramePr>
        <p:xfrm>
          <a:off x="2162815" y="724634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20015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/>
        </p:nvGraphicFramePr>
        <p:xfrm>
          <a:off x="9140575" y="279351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72770" y="410651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9379B02-F783-42E1-B2BD-DE79D6E8B5B7}"/>
              </a:ext>
            </a:extLst>
          </p:cNvPr>
          <p:cNvCxnSpPr>
            <a:cxnSpLocks/>
          </p:cNvCxnSpPr>
          <p:nvPr/>
        </p:nvCxnSpPr>
        <p:spPr>
          <a:xfrm>
            <a:off x="8267620" y="3265315"/>
            <a:ext cx="0" cy="776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/>
        </p:nvGraphicFramePr>
        <p:xfrm>
          <a:off x="7466331" y="282587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3915836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[CAPP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</a:t>
            </a:r>
            <a:r>
              <a:rPr lang="ja-JP" altLang="en-US" sz="2800" u="sng" dirty="0"/>
              <a:t>ユーザ登録</a:t>
            </a:r>
            <a:r>
              <a:rPr lang="en-US" altLang="ja-JP" sz="2800" u="sng" dirty="0"/>
              <a:t>Alarm</a:t>
            </a:r>
            <a:r>
              <a:rPr lang="ja-JP" altLang="en-US" sz="2800" u="sng" dirty="0"/>
              <a:t>更新時</a:t>
            </a:r>
            <a:endParaRPr kumimoji="1" lang="ja-JP" altLang="en-US" sz="2800" u="sng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AE25B120-9203-4649-B29E-5EE023181877}"/>
              </a:ext>
            </a:extLst>
          </p:cNvPr>
          <p:cNvCxnSpPr>
            <a:cxnSpLocks/>
          </p:cNvCxnSpPr>
          <p:nvPr/>
        </p:nvCxnSpPr>
        <p:spPr>
          <a:xfrm flipV="1">
            <a:off x="7545791" y="5133395"/>
            <a:ext cx="448485" cy="6027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0005B1B0-6423-4B16-BE40-13D1FFA128AD}"/>
              </a:ext>
            </a:extLst>
          </p:cNvPr>
          <p:cNvCxnSpPr>
            <a:cxnSpLocks/>
          </p:cNvCxnSpPr>
          <p:nvPr/>
        </p:nvCxnSpPr>
        <p:spPr>
          <a:xfrm flipH="1" flipV="1">
            <a:off x="8291427" y="5065937"/>
            <a:ext cx="94450" cy="265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9B3FBE44-26E1-46F3-928C-8F597EAD8615}"/>
              </a:ext>
            </a:extLst>
          </p:cNvPr>
          <p:cNvGrpSpPr/>
          <p:nvPr/>
        </p:nvGrpSpPr>
        <p:grpSpPr>
          <a:xfrm>
            <a:off x="7915941" y="5331450"/>
            <a:ext cx="2262158" cy="1479729"/>
            <a:chOff x="7946740" y="5346343"/>
            <a:chExt cx="2262158" cy="1479729"/>
          </a:xfrm>
        </p:grpSpPr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AA90DA6-6DE5-4FB7-B0CC-BBF89290BB2B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3E53C9E7-939F-4A6D-BC8A-133182F7564D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743E5DB-C355-4A74-8A2C-EE804834C31A}"/>
              </a:ext>
            </a:extLst>
          </p:cNvPr>
          <p:cNvGrpSpPr/>
          <p:nvPr/>
        </p:nvGrpSpPr>
        <p:grpSpPr>
          <a:xfrm>
            <a:off x="4681950" y="5465919"/>
            <a:ext cx="3060599" cy="1285848"/>
            <a:chOff x="4712749" y="5480812"/>
            <a:chExt cx="3060599" cy="1285848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7CCA439-B050-44A6-81FA-3ED5E94F32AE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47FA0A62-4893-4248-BA7F-F115DFB4A88C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5ABBDBB-7DFC-4D29-85B8-F22BD3EABBCA}"/>
              </a:ext>
            </a:extLst>
          </p:cNvPr>
          <p:cNvSpPr txBox="1"/>
          <p:nvPr/>
        </p:nvSpPr>
        <p:spPr>
          <a:xfrm>
            <a:off x="5362321" y="819481"/>
            <a:ext cx="14253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 err="1"/>
              <a:t>OccurEventName</a:t>
            </a:r>
            <a:endParaRPr lang="en-US" altLang="ja-JP" sz="1200" dirty="0"/>
          </a:p>
          <a:p>
            <a:r>
              <a:rPr lang="en-US" altLang="ja-JP" sz="1200" dirty="0" err="1"/>
              <a:t>ClearEventName</a:t>
            </a:r>
            <a:endParaRPr lang="ja-JP" altLang="en-US" sz="12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345D57B4-2EB7-47E0-AD29-1F2DC2A86F0A}"/>
              </a:ext>
            </a:extLst>
          </p:cNvPr>
          <p:cNvCxnSpPr>
            <a:cxnSpLocks/>
          </p:cNvCxnSpPr>
          <p:nvPr/>
        </p:nvCxnSpPr>
        <p:spPr>
          <a:xfrm flipV="1">
            <a:off x="5991391" y="1621100"/>
            <a:ext cx="0" cy="490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F6A32F8-DC3E-45AE-A2FE-DE38668525A1}"/>
              </a:ext>
            </a:extLst>
          </p:cNvPr>
          <p:cNvCxnSpPr>
            <a:cxnSpLocks/>
          </p:cNvCxnSpPr>
          <p:nvPr/>
        </p:nvCxnSpPr>
        <p:spPr>
          <a:xfrm flipH="1" flipV="1">
            <a:off x="9878664" y="970067"/>
            <a:ext cx="688739" cy="1208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39E5D42-E460-41AC-8298-186825B62B2B}"/>
              </a:ext>
            </a:extLst>
          </p:cNvPr>
          <p:cNvSpPr txBox="1"/>
          <p:nvPr/>
        </p:nvSpPr>
        <p:spPr>
          <a:xfrm>
            <a:off x="10172842" y="1295516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Error</a:t>
            </a:r>
            <a:r>
              <a:rPr lang="ja-JP" altLang="en-US" sz="1200" dirty="0"/>
              <a:t>情報</a:t>
            </a:r>
            <a:endParaRPr kumimoji="1" lang="ja-JP" altLang="en-US" sz="12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EA2D86B-70B6-49D9-9BAC-CD369A0F788F}"/>
              </a:ext>
            </a:extLst>
          </p:cNvPr>
          <p:cNvCxnSpPr>
            <a:cxnSpLocks/>
          </p:cNvCxnSpPr>
          <p:nvPr/>
        </p:nvCxnSpPr>
        <p:spPr>
          <a:xfrm>
            <a:off x="9712153" y="1003569"/>
            <a:ext cx="341390" cy="3247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008EA8-87E7-4A7B-88CE-7F5108E98759}"/>
              </a:ext>
            </a:extLst>
          </p:cNvPr>
          <p:cNvSpPr txBox="1"/>
          <p:nvPr/>
        </p:nvSpPr>
        <p:spPr>
          <a:xfrm>
            <a:off x="8929197" y="2061499"/>
            <a:ext cx="1119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ユーザ登録</a:t>
            </a:r>
            <a:endParaRPr lang="en-US" altLang="ja-JP" sz="1200" dirty="0"/>
          </a:p>
          <a:p>
            <a:pPr algn="ctr"/>
            <a:r>
              <a:rPr kumimoji="1" lang="en-US" altLang="ja-JP" sz="1200" dirty="0"/>
              <a:t>ALID</a:t>
            </a:r>
            <a:r>
              <a:rPr kumimoji="1" lang="ja-JP" altLang="en-US" sz="1200" dirty="0"/>
              <a:t>情報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(ALID, ALED,</a:t>
            </a:r>
          </a:p>
          <a:p>
            <a:pPr algn="ctr"/>
            <a:r>
              <a:rPr lang="en-US" altLang="ja-JP" sz="1200" dirty="0" err="1"/>
              <a:t>ErrorCode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715F077-97B9-451E-9CB5-BCBF1A1C898D}"/>
              </a:ext>
            </a:extLst>
          </p:cNvPr>
          <p:cNvCxnSpPr>
            <a:cxnSpLocks/>
          </p:cNvCxnSpPr>
          <p:nvPr/>
        </p:nvCxnSpPr>
        <p:spPr>
          <a:xfrm flipH="1">
            <a:off x="8497576" y="962477"/>
            <a:ext cx="1048067" cy="1049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2BF571D-A093-4E15-8A4E-5988D9BCA35B}"/>
              </a:ext>
            </a:extLst>
          </p:cNvPr>
          <p:cNvSpPr txBox="1"/>
          <p:nvPr/>
        </p:nvSpPr>
        <p:spPr>
          <a:xfrm>
            <a:off x="8508599" y="1295516"/>
            <a:ext cx="1151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ユーザ登録</a:t>
            </a:r>
            <a:endParaRPr lang="en-US" altLang="ja-JP" sz="1200" dirty="0"/>
          </a:p>
          <a:p>
            <a:pPr algn="ctr"/>
            <a:r>
              <a:rPr kumimoji="1" lang="en-US" altLang="ja-JP" sz="1200" dirty="0"/>
              <a:t>ALID</a:t>
            </a:r>
            <a:r>
              <a:rPr kumimoji="1" lang="ja-JP" altLang="en-US" sz="1200" dirty="0"/>
              <a:t>更新通知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ラベル</a:t>
            </a:r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ADA4CB-012A-4012-BD56-504180FD8511}"/>
              </a:ext>
            </a:extLst>
          </p:cNvPr>
          <p:cNvSpPr txBox="1"/>
          <p:nvPr/>
        </p:nvSpPr>
        <p:spPr>
          <a:xfrm>
            <a:off x="7339670" y="34053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通知ラベル</a:t>
            </a:r>
            <a:endParaRPr lang="en-US" altLang="ja-JP" sz="12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71F1903-BD0F-4FEF-A044-7391CC92DB28}"/>
              </a:ext>
            </a:extLst>
          </p:cNvPr>
          <p:cNvCxnSpPr>
            <a:cxnSpLocks/>
          </p:cNvCxnSpPr>
          <p:nvPr/>
        </p:nvCxnSpPr>
        <p:spPr>
          <a:xfrm flipH="1" flipV="1">
            <a:off x="8940335" y="4698581"/>
            <a:ext cx="957377" cy="193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4107FAD-94DD-41B0-8F17-E8BE1651BA19}"/>
              </a:ext>
            </a:extLst>
          </p:cNvPr>
          <p:cNvSpPr txBox="1"/>
          <p:nvPr/>
        </p:nvSpPr>
        <p:spPr>
          <a:xfrm>
            <a:off x="8949871" y="48460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ユーザ登録</a:t>
            </a:r>
            <a:endParaRPr lang="en-US" altLang="ja-JP" sz="1200" dirty="0"/>
          </a:p>
          <a:p>
            <a:pPr algn="ctr"/>
            <a:r>
              <a:rPr lang="en-US" altLang="ja-JP" sz="1200" dirty="0"/>
              <a:t>ALID</a:t>
            </a:r>
            <a:r>
              <a:rPr lang="ja-JP" altLang="en-US" sz="1200" dirty="0"/>
              <a:t>情報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58642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5728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24277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294532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4828595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3615770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79882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66379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197289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1984653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/>
        </p:nvGraphicFramePr>
        <p:xfrm>
          <a:off x="2162815" y="724634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20015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/>
        </p:nvGraphicFramePr>
        <p:xfrm>
          <a:off x="9140575" y="279351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72770" y="410651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/>
        </p:nvGraphicFramePr>
        <p:xfrm>
          <a:off x="7466331" y="282587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5DBB143-FDF4-4755-B3A0-2BD08BA98B62}"/>
              </a:ext>
            </a:extLst>
          </p:cNvPr>
          <p:cNvCxnSpPr>
            <a:cxnSpLocks/>
          </p:cNvCxnSpPr>
          <p:nvPr/>
        </p:nvCxnSpPr>
        <p:spPr>
          <a:xfrm>
            <a:off x="6420544" y="3074179"/>
            <a:ext cx="1401294" cy="1093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C199DA4-B4B7-479A-8C81-1CB5E6DCEA85}"/>
              </a:ext>
            </a:extLst>
          </p:cNvPr>
          <p:cNvSpPr txBox="1"/>
          <p:nvPr/>
        </p:nvSpPr>
        <p:spPr>
          <a:xfrm>
            <a:off x="5976574" y="3483264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GDMS</a:t>
            </a:r>
            <a:r>
              <a:rPr lang="ja-JP" altLang="en-US" sz="1200" dirty="0"/>
              <a:t>に存在</a:t>
            </a:r>
            <a:endParaRPr lang="en-US" altLang="ja-JP" sz="1200" dirty="0"/>
          </a:p>
          <a:p>
            <a:r>
              <a:rPr lang="ja-JP" altLang="en-US" sz="1200" dirty="0"/>
              <a:t>しない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</a:t>
            </a: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EE15FDF2-AF84-4BCC-8899-33ED6A6171B2}"/>
              </a:ext>
            </a:extLst>
          </p:cNvPr>
          <p:cNvCxnSpPr>
            <a:cxnSpLocks/>
          </p:cNvCxnSpPr>
          <p:nvPr/>
        </p:nvCxnSpPr>
        <p:spPr>
          <a:xfrm>
            <a:off x="8901953" y="4677541"/>
            <a:ext cx="9412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80509FC5-FB25-44CF-9C90-800D1BD2CBF6}"/>
              </a:ext>
            </a:extLst>
          </p:cNvPr>
          <p:cNvCxnSpPr>
            <a:cxnSpLocks/>
          </p:cNvCxnSpPr>
          <p:nvPr/>
        </p:nvCxnSpPr>
        <p:spPr>
          <a:xfrm>
            <a:off x="4139791" y="2443535"/>
            <a:ext cx="11960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2F80E3C-A61F-4B50-981E-6438BEDAEED1}"/>
              </a:ext>
            </a:extLst>
          </p:cNvPr>
          <p:cNvSpPr txBox="1"/>
          <p:nvPr/>
        </p:nvSpPr>
        <p:spPr>
          <a:xfrm>
            <a:off x="4091927" y="2503845"/>
            <a:ext cx="1111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[ALED</a:t>
            </a:r>
            <a:r>
              <a:rPr lang="ja-JP" altLang="en-US" sz="1200" dirty="0"/>
              <a:t>更新</a:t>
            </a:r>
            <a:r>
              <a:rPr lang="en-US" altLang="ja-JP" sz="1200" dirty="0"/>
              <a:t>]</a:t>
            </a:r>
          </a:p>
          <a:p>
            <a:r>
              <a:rPr lang="en-US" altLang="ja-JP" sz="1200" dirty="0"/>
              <a:t>GDMS</a:t>
            </a:r>
            <a:r>
              <a:rPr lang="ja-JP" altLang="en-US" sz="1200" dirty="0"/>
              <a:t>に存在</a:t>
            </a:r>
            <a:endParaRPr lang="en-US" altLang="ja-JP" sz="1200" dirty="0"/>
          </a:p>
          <a:p>
            <a:r>
              <a:rPr lang="ja-JP" altLang="en-US" sz="1200" dirty="0"/>
              <a:t>しない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</a:t>
            </a: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3915836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8907538-E4AF-41BA-87D7-78F4B50BD33A}"/>
              </a:ext>
            </a:extLst>
          </p:cNvPr>
          <p:cNvSpPr txBox="1"/>
          <p:nvPr/>
        </p:nvSpPr>
        <p:spPr>
          <a:xfrm>
            <a:off x="1943758" y="147303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S5F3</a:t>
            </a:r>
          </a:p>
          <a:p>
            <a:r>
              <a:rPr lang="en-US" altLang="ja-JP" sz="1200" dirty="0"/>
              <a:t>(ALED, ALID)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60229424-F3D8-428F-80A2-628332B46BB1}"/>
              </a:ext>
            </a:extLst>
          </p:cNvPr>
          <p:cNvCxnSpPr>
            <a:cxnSpLocks/>
          </p:cNvCxnSpPr>
          <p:nvPr/>
        </p:nvCxnSpPr>
        <p:spPr>
          <a:xfrm>
            <a:off x="2954794" y="1473036"/>
            <a:ext cx="245090" cy="499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470B4C98-24C9-4AEA-BA9D-0F611654A3E6}"/>
              </a:ext>
            </a:extLst>
          </p:cNvPr>
          <p:cNvCxnSpPr>
            <a:cxnSpLocks/>
          </p:cNvCxnSpPr>
          <p:nvPr/>
        </p:nvCxnSpPr>
        <p:spPr>
          <a:xfrm flipH="1">
            <a:off x="1967174" y="2899956"/>
            <a:ext cx="932650" cy="434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1F187E6B-48DA-4482-B74D-4E9DCD4821FE}"/>
              </a:ext>
            </a:extLst>
          </p:cNvPr>
          <p:cNvSpPr txBox="1"/>
          <p:nvPr/>
        </p:nvSpPr>
        <p:spPr>
          <a:xfrm>
            <a:off x="2383368" y="313300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ALED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[CAPP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]S5F3/S5F4</a:t>
            </a:r>
            <a:r>
              <a:rPr lang="ja-JP" altLang="en-US" sz="2800" u="sng" dirty="0"/>
              <a:t>送受信時</a:t>
            </a:r>
            <a:endParaRPr kumimoji="1" lang="ja-JP" altLang="en-US" sz="2800" u="sng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AE25B120-9203-4649-B29E-5EE023181877}"/>
              </a:ext>
            </a:extLst>
          </p:cNvPr>
          <p:cNvCxnSpPr>
            <a:cxnSpLocks/>
          </p:cNvCxnSpPr>
          <p:nvPr/>
        </p:nvCxnSpPr>
        <p:spPr>
          <a:xfrm flipV="1">
            <a:off x="7545791" y="5020857"/>
            <a:ext cx="428111" cy="7152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0005B1B0-6423-4B16-BE40-13D1FFA128AD}"/>
              </a:ext>
            </a:extLst>
          </p:cNvPr>
          <p:cNvCxnSpPr>
            <a:cxnSpLocks/>
          </p:cNvCxnSpPr>
          <p:nvPr/>
        </p:nvCxnSpPr>
        <p:spPr>
          <a:xfrm flipH="1" flipV="1">
            <a:off x="8291427" y="5065937"/>
            <a:ext cx="94450" cy="265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9B3FBE44-26E1-46F3-928C-8F597EAD8615}"/>
              </a:ext>
            </a:extLst>
          </p:cNvPr>
          <p:cNvGrpSpPr/>
          <p:nvPr/>
        </p:nvGrpSpPr>
        <p:grpSpPr>
          <a:xfrm>
            <a:off x="7915941" y="5331450"/>
            <a:ext cx="2262158" cy="1479729"/>
            <a:chOff x="7946740" y="5346343"/>
            <a:chExt cx="2262158" cy="1479729"/>
          </a:xfrm>
        </p:grpSpPr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AA90DA6-6DE5-4FB7-B0CC-BBF89290BB2B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3E53C9E7-939F-4A6D-BC8A-133182F7564D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743E5DB-C355-4A74-8A2C-EE804834C31A}"/>
              </a:ext>
            </a:extLst>
          </p:cNvPr>
          <p:cNvGrpSpPr/>
          <p:nvPr/>
        </p:nvGrpSpPr>
        <p:grpSpPr>
          <a:xfrm>
            <a:off x="4681950" y="5465919"/>
            <a:ext cx="3060599" cy="1285848"/>
            <a:chOff x="4712749" y="5480812"/>
            <a:chExt cx="3060599" cy="1285848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7CCA439-B050-44A6-81FA-3ED5E94F32AE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47FA0A62-4893-4248-BA7F-F115DFB4A88C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5ABBDBB-7DFC-4D29-85B8-F22BD3EABBCA}"/>
              </a:ext>
            </a:extLst>
          </p:cNvPr>
          <p:cNvSpPr txBox="1"/>
          <p:nvPr/>
        </p:nvSpPr>
        <p:spPr>
          <a:xfrm>
            <a:off x="5362321" y="819481"/>
            <a:ext cx="14253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 err="1"/>
              <a:t>OccurEventName</a:t>
            </a:r>
            <a:endParaRPr lang="en-US" altLang="ja-JP" sz="1200" dirty="0"/>
          </a:p>
          <a:p>
            <a:r>
              <a:rPr lang="en-US" altLang="ja-JP" sz="1200" dirty="0" err="1"/>
              <a:t>ClearEventName</a:t>
            </a:r>
            <a:endParaRPr lang="ja-JP" altLang="en-US" sz="12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345D57B4-2EB7-47E0-AD29-1F2DC2A86F0A}"/>
              </a:ext>
            </a:extLst>
          </p:cNvPr>
          <p:cNvCxnSpPr>
            <a:cxnSpLocks/>
          </p:cNvCxnSpPr>
          <p:nvPr/>
        </p:nvCxnSpPr>
        <p:spPr>
          <a:xfrm flipV="1">
            <a:off x="5991391" y="1621100"/>
            <a:ext cx="0" cy="490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A5F6BC7-1F81-4771-8918-90B43B126DC9}"/>
              </a:ext>
            </a:extLst>
          </p:cNvPr>
          <p:cNvCxnSpPr>
            <a:cxnSpLocks/>
          </p:cNvCxnSpPr>
          <p:nvPr/>
        </p:nvCxnSpPr>
        <p:spPr>
          <a:xfrm flipH="1" flipV="1">
            <a:off x="3119950" y="1394826"/>
            <a:ext cx="243903" cy="497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1CAE60-BE34-44C6-BC99-C7FE1D5F3AAA}"/>
              </a:ext>
            </a:extLst>
          </p:cNvPr>
          <p:cNvSpPr txBox="1"/>
          <p:nvPr/>
        </p:nvSpPr>
        <p:spPr>
          <a:xfrm>
            <a:off x="3268876" y="135537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S5F4</a:t>
            </a:r>
          </a:p>
          <a:p>
            <a:r>
              <a:rPr lang="en-US" altLang="ja-JP" sz="1200" dirty="0"/>
              <a:t>(ACK)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121C28F-2C7E-4A45-8E95-5D47D4CF73B5}"/>
              </a:ext>
            </a:extLst>
          </p:cNvPr>
          <p:cNvCxnSpPr>
            <a:cxnSpLocks/>
          </p:cNvCxnSpPr>
          <p:nvPr/>
        </p:nvCxnSpPr>
        <p:spPr>
          <a:xfrm flipV="1">
            <a:off x="1908102" y="2738636"/>
            <a:ext cx="888450" cy="414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B9E81B8-FF26-4E0A-94B1-A7259D3DDB8E}"/>
              </a:ext>
            </a:extLst>
          </p:cNvPr>
          <p:cNvSpPr txBox="1"/>
          <p:nvPr/>
        </p:nvSpPr>
        <p:spPr>
          <a:xfrm>
            <a:off x="1453096" y="265442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全</a:t>
            </a:r>
            <a:r>
              <a:rPr lang="en-US" altLang="ja-JP" sz="1200" dirty="0"/>
              <a:t>ALID</a:t>
            </a:r>
            <a:r>
              <a:rPr lang="ja-JP" altLang="en-US" sz="1200" dirty="0"/>
              <a:t>リスト</a:t>
            </a:r>
            <a:endParaRPr lang="en-US" altLang="ja-JP" sz="105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8D21326-110C-4852-ADC3-A870C1DF481A}"/>
              </a:ext>
            </a:extLst>
          </p:cNvPr>
          <p:cNvCxnSpPr>
            <a:cxnSpLocks/>
          </p:cNvCxnSpPr>
          <p:nvPr/>
        </p:nvCxnSpPr>
        <p:spPr>
          <a:xfrm>
            <a:off x="1154923" y="4140079"/>
            <a:ext cx="0" cy="604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75E786-C2F7-458A-85BE-AA2162515E44}"/>
              </a:ext>
            </a:extLst>
          </p:cNvPr>
          <p:cNvSpPr txBox="1"/>
          <p:nvPr/>
        </p:nvSpPr>
        <p:spPr>
          <a:xfrm>
            <a:off x="607448" y="430767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ALED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59599F-BD24-4E3E-8EFB-985A8038E4EA}"/>
              </a:ext>
            </a:extLst>
          </p:cNvPr>
          <p:cNvSpPr txBox="1"/>
          <p:nvPr/>
        </p:nvSpPr>
        <p:spPr>
          <a:xfrm>
            <a:off x="9047020" y="441901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ALED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5728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24277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294532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4828595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3615770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79882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66379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197289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1984653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/>
        </p:nvGraphicFramePr>
        <p:xfrm>
          <a:off x="2162815" y="724634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20015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/>
        </p:nvGraphicFramePr>
        <p:xfrm>
          <a:off x="9140575" y="279351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72770" y="410651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/>
        </p:nvGraphicFramePr>
        <p:xfrm>
          <a:off x="7466331" y="282587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5DBB143-FDF4-4755-B3A0-2BD08BA98B62}"/>
              </a:ext>
            </a:extLst>
          </p:cNvPr>
          <p:cNvCxnSpPr>
            <a:cxnSpLocks/>
          </p:cNvCxnSpPr>
          <p:nvPr/>
        </p:nvCxnSpPr>
        <p:spPr>
          <a:xfrm flipH="1" flipV="1">
            <a:off x="6400592" y="3072546"/>
            <a:ext cx="1364403" cy="1064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C199DA4-B4B7-479A-8C81-1CB5E6DCEA85}"/>
              </a:ext>
            </a:extLst>
          </p:cNvPr>
          <p:cNvSpPr txBox="1"/>
          <p:nvPr/>
        </p:nvSpPr>
        <p:spPr>
          <a:xfrm>
            <a:off x="5835880" y="3609448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ALCD, (ALED),</a:t>
            </a:r>
          </a:p>
          <a:p>
            <a:r>
              <a:rPr lang="en-US" altLang="ja-JP" sz="1200" dirty="0"/>
              <a:t>(ALTX)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80509FC5-FB25-44CF-9C90-800D1BD2CBF6}"/>
              </a:ext>
            </a:extLst>
          </p:cNvPr>
          <p:cNvCxnSpPr>
            <a:cxnSpLocks/>
          </p:cNvCxnSpPr>
          <p:nvPr/>
        </p:nvCxnSpPr>
        <p:spPr>
          <a:xfrm flipH="1">
            <a:off x="4131410" y="2423364"/>
            <a:ext cx="12309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2F80E3C-A61F-4B50-981E-6438BEDAEED1}"/>
              </a:ext>
            </a:extLst>
          </p:cNvPr>
          <p:cNvSpPr txBox="1"/>
          <p:nvPr/>
        </p:nvSpPr>
        <p:spPr>
          <a:xfrm>
            <a:off x="4091927" y="2503845"/>
            <a:ext cx="1364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[</a:t>
            </a:r>
            <a:r>
              <a:rPr lang="ja-JP" altLang="en-US" sz="1200" dirty="0"/>
              <a:t>ユーザ登録</a:t>
            </a:r>
            <a:r>
              <a:rPr lang="en-US" altLang="ja-JP" sz="1200" dirty="0"/>
              <a:t>ALID</a:t>
            </a:r>
          </a:p>
          <a:p>
            <a:r>
              <a:rPr lang="ja-JP" altLang="en-US" sz="1200" dirty="0"/>
              <a:t>取得</a:t>
            </a:r>
            <a:r>
              <a:rPr lang="en-US" altLang="ja-JP" sz="1200" dirty="0"/>
              <a:t>]</a:t>
            </a:r>
          </a:p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ALCD, (ALED),</a:t>
            </a:r>
          </a:p>
          <a:p>
            <a:r>
              <a:rPr lang="en-US" altLang="ja-JP" sz="1200" dirty="0"/>
              <a:t>(ALTX)</a:t>
            </a: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3915836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8907538-E4AF-41BA-87D7-78F4B50BD33A}"/>
              </a:ext>
            </a:extLst>
          </p:cNvPr>
          <p:cNvSpPr txBox="1"/>
          <p:nvPr/>
        </p:nvSpPr>
        <p:spPr>
          <a:xfrm>
            <a:off x="2518955" y="156719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S5F7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60229424-F3D8-428F-80A2-628332B46BB1}"/>
              </a:ext>
            </a:extLst>
          </p:cNvPr>
          <p:cNvCxnSpPr>
            <a:cxnSpLocks/>
          </p:cNvCxnSpPr>
          <p:nvPr/>
        </p:nvCxnSpPr>
        <p:spPr>
          <a:xfrm>
            <a:off x="2954794" y="1473036"/>
            <a:ext cx="245090" cy="499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[CAPP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]S5F7/S5F8</a:t>
            </a:r>
            <a:r>
              <a:rPr lang="ja-JP" altLang="en-US" sz="2800" u="sng" dirty="0"/>
              <a:t>送受信時</a:t>
            </a:r>
            <a:endParaRPr kumimoji="1" lang="ja-JP" altLang="en-US" sz="2800" u="sng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AE25B120-9203-4649-B29E-5EE023181877}"/>
              </a:ext>
            </a:extLst>
          </p:cNvPr>
          <p:cNvCxnSpPr>
            <a:cxnSpLocks/>
          </p:cNvCxnSpPr>
          <p:nvPr/>
        </p:nvCxnSpPr>
        <p:spPr>
          <a:xfrm flipV="1">
            <a:off x="7545791" y="5020857"/>
            <a:ext cx="428111" cy="7152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0005B1B0-6423-4B16-BE40-13D1FFA128AD}"/>
              </a:ext>
            </a:extLst>
          </p:cNvPr>
          <p:cNvCxnSpPr>
            <a:cxnSpLocks/>
          </p:cNvCxnSpPr>
          <p:nvPr/>
        </p:nvCxnSpPr>
        <p:spPr>
          <a:xfrm flipH="1" flipV="1">
            <a:off x="8291427" y="5065937"/>
            <a:ext cx="94450" cy="265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9B3FBE44-26E1-46F3-928C-8F597EAD8615}"/>
              </a:ext>
            </a:extLst>
          </p:cNvPr>
          <p:cNvGrpSpPr/>
          <p:nvPr/>
        </p:nvGrpSpPr>
        <p:grpSpPr>
          <a:xfrm>
            <a:off x="7915941" y="5331450"/>
            <a:ext cx="2262158" cy="1479729"/>
            <a:chOff x="7946740" y="5346343"/>
            <a:chExt cx="2262158" cy="1479729"/>
          </a:xfrm>
        </p:grpSpPr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AA90DA6-6DE5-4FB7-B0CC-BBF89290BB2B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3E53C9E7-939F-4A6D-BC8A-133182F7564D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743E5DB-C355-4A74-8A2C-EE804834C31A}"/>
              </a:ext>
            </a:extLst>
          </p:cNvPr>
          <p:cNvGrpSpPr/>
          <p:nvPr/>
        </p:nvGrpSpPr>
        <p:grpSpPr>
          <a:xfrm>
            <a:off x="4681950" y="5465919"/>
            <a:ext cx="3060599" cy="1285848"/>
            <a:chOff x="4712749" y="5480812"/>
            <a:chExt cx="3060599" cy="1285848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7CCA439-B050-44A6-81FA-3ED5E94F32AE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47FA0A62-4893-4248-BA7F-F115DFB4A88C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5ABBDBB-7DFC-4D29-85B8-F22BD3EABBCA}"/>
              </a:ext>
            </a:extLst>
          </p:cNvPr>
          <p:cNvSpPr txBox="1"/>
          <p:nvPr/>
        </p:nvSpPr>
        <p:spPr>
          <a:xfrm>
            <a:off x="5362321" y="819481"/>
            <a:ext cx="14253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 err="1"/>
              <a:t>OccurEventName</a:t>
            </a:r>
            <a:endParaRPr lang="en-US" altLang="ja-JP" sz="1200" dirty="0"/>
          </a:p>
          <a:p>
            <a:r>
              <a:rPr lang="en-US" altLang="ja-JP" sz="1200" dirty="0" err="1"/>
              <a:t>ClearEventName</a:t>
            </a:r>
            <a:endParaRPr lang="ja-JP" altLang="en-US" sz="12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345D57B4-2EB7-47E0-AD29-1F2DC2A86F0A}"/>
              </a:ext>
            </a:extLst>
          </p:cNvPr>
          <p:cNvCxnSpPr>
            <a:cxnSpLocks/>
          </p:cNvCxnSpPr>
          <p:nvPr/>
        </p:nvCxnSpPr>
        <p:spPr>
          <a:xfrm flipV="1">
            <a:off x="5991391" y="1621100"/>
            <a:ext cx="0" cy="490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A5F6BC7-1F81-4771-8918-90B43B126DC9}"/>
              </a:ext>
            </a:extLst>
          </p:cNvPr>
          <p:cNvCxnSpPr>
            <a:cxnSpLocks/>
          </p:cNvCxnSpPr>
          <p:nvPr/>
        </p:nvCxnSpPr>
        <p:spPr>
          <a:xfrm flipH="1" flipV="1">
            <a:off x="3119950" y="1394826"/>
            <a:ext cx="243903" cy="497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1CAE60-BE34-44C6-BC99-C7FE1D5F3AAA}"/>
              </a:ext>
            </a:extLst>
          </p:cNvPr>
          <p:cNvSpPr txBox="1"/>
          <p:nvPr/>
        </p:nvSpPr>
        <p:spPr>
          <a:xfrm>
            <a:off x="3268876" y="1355376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S5F8</a:t>
            </a:r>
          </a:p>
          <a:p>
            <a:r>
              <a:rPr lang="en-US" altLang="ja-JP" sz="1200" dirty="0"/>
              <a:t>(Enabled ALID List)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121C28F-2C7E-4A45-8E95-5D47D4CF73B5}"/>
              </a:ext>
            </a:extLst>
          </p:cNvPr>
          <p:cNvCxnSpPr>
            <a:cxnSpLocks/>
          </p:cNvCxnSpPr>
          <p:nvPr/>
        </p:nvCxnSpPr>
        <p:spPr>
          <a:xfrm flipV="1">
            <a:off x="1908102" y="2738636"/>
            <a:ext cx="888450" cy="414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B9E81B8-FF26-4E0A-94B1-A7259D3DDB8E}"/>
              </a:ext>
            </a:extLst>
          </p:cNvPr>
          <p:cNvSpPr txBox="1"/>
          <p:nvPr/>
        </p:nvSpPr>
        <p:spPr>
          <a:xfrm>
            <a:off x="1453096" y="265442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全</a:t>
            </a:r>
            <a:r>
              <a:rPr lang="en-US" altLang="ja-JP" sz="1200" dirty="0"/>
              <a:t>ALID</a:t>
            </a:r>
            <a:r>
              <a:rPr lang="ja-JP" altLang="en-US" sz="1200" dirty="0"/>
              <a:t>リスト</a:t>
            </a:r>
            <a:endParaRPr lang="en-US" altLang="ja-JP" sz="1050" dirty="0"/>
          </a:p>
        </p:txBody>
      </p:sp>
      <p:sp>
        <p:nvSpPr>
          <p:cNvPr id="6" name="矢印: 環状 5">
            <a:extLst>
              <a:ext uri="{FF2B5EF4-FFF2-40B4-BE49-F238E27FC236}">
                <a16:creationId xmlns:a16="http://schemas.microsoft.com/office/drawing/2014/main" id="{71308CA7-8B13-4E14-8297-906552CC15F5}"/>
              </a:ext>
            </a:extLst>
          </p:cNvPr>
          <p:cNvSpPr/>
          <p:nvPr/>
        </p:nvSpPr>
        <p:spPr>
          <a:xfrm rot="8100000">
            <a:off x="3298667" y="3051837"/>
            <a:ext cx="581427" cy="581427"/>
          </a:xfrm>
          <a:prstGeom prst="circularArrow">
            <a:avLst>
              <a:gd name="adj1" fmla="val 0"/>
              <a:gd name="adj2" fmla="val 1142319"/>
              <a:gd name="adj3" fmla="val 4200101"/>
              <a:gd name="adj4" fmla="val 10800000"/>
              <a:gd name="adj5" fmla="val 6601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4E83B17-D2AC-43ED-AFB2-3535340305CF}"/>
              </a:ext>
            </a:extLst>
          </p:cNvPr>
          <p:cNvSpPr txBox="1"/>
          <p:nvPr/>
        </p:nvSpPr>
        <p:spPr>
          <a:xfrm>
            <a:off x="3178249" y="3611848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</a:t>
            </a:r>
            <a:r>
              <a:rPr lang="ja-JP" altLang="en-US" sz="1200" dirty="0"/>
              <a:t>情報</a:t>
            </a:r>
            <a:endParaRPr lang="en-US" altLang="ja-JP" sz="1200" dirty="0"/>
          </a:p>
          <a:p>
            <a:r>
              <a:rPr lang="en-US" altLang="ja-JP" sz="1200" dirty="0"/>
              <a:t>+ GDMS</a:t>
            </a:r>
            <a:r>
              <a:rPr lang="ja-JP" altLang="en-US" sz="1200" dirty="0"/>
              <a:t>内</a:t>
            </a:r>
            <a:r>
              <a:rPr lang="en-US" altLang="ja-JP" sz="1200" dirty="0"/>
              <a:t>ALID</a:t>
            </a:r>
            <a:r>
              <a:rPr lang="ja-JP" altLang="en-US" sz="1200" dirty="0"/>
              <a:t>情報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34442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4BFDF-5D1D-4F65-88AD-16458DB9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AA29C-333B-42D4-9766-5ED735CE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14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41629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08625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3463069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5346343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AD5E29-D8A8-45C0-A6DB-1932D7DC7296}"/>
              </a:ext>
            </a:extLst>
          </p:cNvPr>
          <p:cNvGrpSpPr/>
          <p:nvPr/>
        </p:nvGrpSpPr>
        <p:grpSpPr>
          <a:xfrm>
            <a:off x="4665568" y="3755877"/>
            <a:ext cx="1741500" cy="1779663"/>
            <a:chOff x="219337" y="1775012"/>
            <a:chExt cx="1107996" cy="1586614"/>
          </a:xfrm>
        </p:grpSpPr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CDC80C93-8E0A-4058-A926-072384B4E97C}"/>
                </a:ext>
              </a:extLst>
            </p:cNvPr>
            <p:cNvSpPr/>
            <p:nvPr/>
          </p:nvSpPr>
          <p:spPr>
            <a:xfrm>
              <a:off x="229217" y="1775012"/>
              <a:ext cx="1088237" cy="114997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ALID</a:t>
              </a: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AlarmName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OccurTriggerLabel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ClearTriggerLabel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CPUID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E7A4CCD-7016-4EAC-BEC9-F56DEAC70B12}"/>
                </a:ext>
              </a:extLst>
            </p:cNvPr>
            <p:cNvSpPr txBox="1"/>
            <p:nvPr/>
          </p:nvSpPr>
          <p:spPr>
            <a:xfrm>
              <a:off x="219337" y="28999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err="1"/>
                <a:t>alarm.conf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設定ファイル</a:t>
              </a:r>
              <a:endParaRPr kumimoji="1" lang="ja-JP" altLang="en-US" sz="1200" dirty="0"/>
            </a:p>
          </p:txBody>
        </p:sp>
      </p:grp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AAEEBED-0049-487C-8C01-90C0E9D9F3CE}"/>
              </a:ext>
            </a:extLst>
          </p:cNvPr>
          <p:cNvCxnSpPr>
            <a:cxnSpLocks/>
          </p:cNvCxnSpPr>
          <p:nvPr/>
        </p:nvCxnSpPr>
        <p:spPr>
          <a:xfrm>
            <a:off x="1077386" y="2918905"/>
            <a:ext cx="0" cy="4306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1091E4C-0F87-4A40-B3A7-7633D6B15796}"/>
              </a:ext>
            </a:extLst>
          </p:cNvPr>
          <p:cNvCxnSpPr>
            <a:cxnSpLocks/>
          </p:cNvCxnSpPr>
          <p:nvPr/>
        </p:nvCxnSpPr>
        <p:spPr>
          <a:xfrm flipH="1" flipV="1">
            <a:off x="1089259" y="4643644"/>
            <a:ext cx="7033" cy="655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4133518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D4ED3FC-B971-4ABC-94B2-2482B93D2EC5}"/>
              </a:ext>
            </a:extLst>
          </p:cNvPr>
          <p:cNvGrpSpPr/>
          <p:nvPr/>
        </p:nvGrpSpPr>
        <p:grpSpPr>
          <a:xfrm>
            <a:off x="390992" y="1267857"/>
            <a:ext cx="1107996" cy="1643230"/>
            <a:chOff x="219337" y="1775012"/>
            <a:chExt cx="1107996" cy="1643230"/>
          </a:xfrm>
        </p:grpSpPr>
        <p:sp>
          <p:nvSpPr>
            <p:cNvPr id="33" name="四角形: メモ 32">
              <a:extLst>
                <a:ext uri="{FF2B5EF4-FFF2-40B4-BE49-F238E27FC236}">
                  <a16:creationId xmlns:a16="http://schemas.microsoft.com/office/drawing/2014/main" id="{FA59B476-248A-4BC0-A534-B0AC636426EC}"/>
                </a:ext>
              </a:extLst>
            </p:cNvPr>
            <p:cNvSpPr/>
            <p:nvPr/>
          </p:nvSpPr>
          <p:spPr>
            <a:xfrm>
              <a:off x="229217" y="1775012"/>
              <a:ext cx="1088237" cy="114997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ALID</a:t>
              </a: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AlarmName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ALTX</a:t>
              </a: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ALCD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4A2F44D-22DE-4C87-9ED7-44CC2D8C2BDB}"/>
                </a:ext>
              </a:extLst>
            </p:cNvPr>
            <p:cNvSpPr txBox="1"/>
            <p:nvPr/>
          </p:nvSpPr>
          <p:spPr>
            <a:xfrm>
              <a:off x="219337" y="295657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gdms.csv</a:t>
              </a:r>
            </a:p>
            <a:p>
              <a:pPr algn="ctr"/>
              <a:r>
                <a:rPr lang="ja-JP" altLang="en-US" sz="1200" dirty="0"/>
                <a:t>設定ファイル</a:t>
              </a:r>
              <a:endParaRPr kumimoji="1" lang="ja-JP" altLang="en-US" sz="1200" dirty="0"/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64230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50727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3AF3669-57F4-430A-BEE2-A1BB7C5460E9}"/>
              </a:ext>
            </a:extLst>
          </p:cNvPr>
          <p:cNvGrpSpPr/>
          <p:nvPr/>
        </p:nvGrpSpPr>
        <p:grpSpPr>
          <a:xfrm>
            <a:off x="5142995" y="268064"/>
            <a:ext cx="1710444" cy="1786995"/>
            <a:chOff x="229217" y="1775013"/>
            <a:chExt cx="1088237" cy="1593150"/>
          </a:xfrm>
        </p:grpSpPr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841F94D6-1E4C-4FC7-B008-E04255B18E3D}"/>
                </a:ext>
              </a:extLst>
            </p:cNvPr>
            <p:cNvSpPr/>
            <p:nvPr/>
          </p:nvSpPr>
          <p:spPr>
            <a:xfrm>
              <a:off x="229217" y="1775013"/>
              <a:ext cx="1088237" cy="114997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ALID</a:t>
              </a: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AlarmName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OccurEventName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err="1">
                  <a:solidFill>
                    <a:schemeClr val="tx1"/>
                  </a:solidFill>
                </a:rPr>
                <a:t>ClearEventName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6E36E2A-6305-463F-9E8A-A356A6D24131}"/>
                </a:ext>
              </a:extLst>
            </p:cNvPr>
            <p:cNvSpPr txBox="1"/>
            <p:nvPr/>
          </p:nvSpPr>
          <p:spPr>
            <a:xfrm>
              <a:off x="391287" y="2956577"/>
              <a:ext cx="764094" cy="411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GemAlarm.def</a:t>
              </a:r>
            </a:p>
            <a:p>
              <a:pPr algn="ctr"/>
              <a:r>
                <a:rPr lang="ja-JP" altLang="en-US" sz="1200" dirty="0"/>
                <a:t>設定ファイル</a:t>
              </a:r>
              <a:endParaRPr kumimoji="1" lang="ja-JP" altLang="en-US" sz="1200" dirty="0"/>
            </a:p>
          </p:txBody>
        </p:sp>
      </p:grp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2490646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2502401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/>
        </p:nvGraphicFramePr>
        <p:xfrm>
          <a:off x="2077952" y="762706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04363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/>
        </p:nvGraphicFramePr>
        <p:xfrm>
          <a:off x="9140575" y="797099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61299" y="356927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3DD7939-1D35-4B1A-822F-8A6BFB7C1FFD}"/>
              </a:ext>
            </a:extLst>
          </p:cNvPr>
          <p:cNvCxnSpPr>
            <a:cxnSpLocks/>
          </p:cNvCxnSpPr>
          <p:nvPr/>
        </p:nvCxnSpPr>
        <p:spPr>
          <a:xfrm flipV="1">
            <a:off x="6509233" y="4208625"/>
            <a:ext cx="1029979" cy="191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/>
        </p:nvGraphicFramePr>
        <p:xfrm>
          <a:off x="7466331" y="800335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1A20D3D-A8D6-475B-9E87-C7EAAFF0FAFE}"/>
              </a:ext>
            </a:extLst>
          </p:cNvPr>
          <p:cNvSpPr txBox="1"/>
          <p:nvPr/>
        </p:nvSpPr>
        <p:spPr>
          <a:xfrm>
            <a:off x="6524183" y="43727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設定ファイル</a:t>
            </a:r>
            <a:endParaRPr lang="en-US" altLang="ja-JP" sz="1200" dirty="0"/>
          </a:p>
          <a:p>
            <a:pPr algn="ctr"/>
            <a:r>
              <a:rPr lang="ja-JP" altLang="en-US" sz="1200" dirty="0"/>
              <a:t>内容</a:t>
            </a:r>
            <a:endParaRPr lang="en-US" altLang="ja-JP" sz="1200" dirty="0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8E11E29C-F4B0-4C39-8691-7EF52FF10B35}"/>
              </a:ext>
            </a:extLst>
          </p:cNvPr>
          <p:cNvCxnSpPr>
            <a:cxnSpLocks/>
          </p:cNvCxnSpPr>
          <p:nvPr/>
        </p:nvCxnSpPr>
        <p:spPr>
          <a:xfrm>
            <a:off x="6018851" y="2057836"/>
            <a:ext cx="0" cy="347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E187144-2E47-45CF-BACB-14E35F7374EF}"/>
              </a:ext>
            </a:extLst>
          </p:cNvPr>
          <p:cNvSpPr txBox="1"/>
          <p:nvPr/>
        </p:nvSpPr>
        <p:spPr>
          <a:xfrm>
            <a:off x="5999483" y="21238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設定ファイル</a:t>
            </a:r>
            <a:endParaRPr lang="en-US" altLang="ja-JP" sz="1200" dirty="0"/>
          </a:p>
          <a:p>
            <a:pPr algn="ctr"/>
            <a:r>
              <a:rPr lang="ja-JP" altLang="en-US" sz="1200" dirty="0"/>
              <a:t>内容</a:t>
            </a:r>
            <a:endParaRPr lang="en-US" altLang="ja-JP" sz="1200" dirty="0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5DD7025-1C67-4756-B09C-8632FD097F9E}"/>
              </a:ext>
            </a:extLst>
          </p:cNvPr>
          <p:cNvCxnSpPr>
            <a:cxnSpLocks/>
          </p:cNvCxnSpPr>
          <p:nvPr/>
        </p:nvCxnSpPr>
        <p:spPr>
          <a:xfrm flipH="1" flipV="1">
            <a:off x="8904106" y="4240535"/>
            <a:ext cx="957377" cy="193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69D1F68-7515-407F-B171-8B3A499F101E}"/>
              </a:ext>
            </a:extLst>
          </p:cNvPr>
          <p:cNvSpPr txBox="1"/>
          <p:nvPr/>
        </p:nvSpPr>
        <p:spPr>
          <a:xfrm>
            <a:off x="8913642" y="438796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ユーザ登録</a:t>
            </a:r>
            <a:endParaRPr lang="en-US" altLang="ja-JP" sz="1200" dirty="0"/>
          </a:p>
          <a:p>
            <a:pPr algn="ctr"/>
            <a:r>
              <a:rPr lang="en-US" altLang="ja-JP" sz="1200" dirty="0"/>
              <a:t>ALID</a:t>
            </a:r>
            <a:r>
              <a:rPr lang="ja-JP" altLang="en-US" sz="1200" dirty="0"/>
              <a:t>情報</a:t>
            </a:r>
            <a:endParaRPr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4433584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5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[CGEM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</a:t>
            </a:r>
            <a:r>
              <a:rPr lang="ja-JP" altLang="en-US" sz="2800" u="sng" dirty="0"/>
              <a:t>起動時</a:t>
            </a:r>
            <a:endParaRPr kumimoji="1" lang="ja-JP" altLang="en-US" sz="2800" u="sng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AA79FDD-7C84-416C-816B-7D31E1505BC6}"/>
              </a:ext>
            </a:extLst>
          </p:cNvPr>
          <p:cNvCxnSpPr>
            <a:cxnSpLocks/>
          </p:cNvCxnSpPr>
          <p:nvPr/>
        </p:nvCxnSpPr>
        <p:spPr>
          <a:xfrm flipV="1">
            <a:off x="7576590" y="4573412"/>
            <a:ext cx="496829" cy="1177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AEE00FB-3399-4E3A-BB64-993491A7863B}"/>
              </a:ext>
            </a:extLst>
          </p:cNvPr>
          <p:cNvCxnSpPr>
            <a:cxnSpLocks/>
          </p:cNvCxnSpPr>
          <p:nvPr/>
        </p:nvCxnSpPr>
        <p:spPr>
          <a:xfrm flipH="1" flipV="1">
            <a:off x="8323768" y="4618802"/>
            <a:ext cx="92908" cy="7275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CCF706D-0E40-4299-BAE4-0401DAF69DEC}"/>
              </a:ext>
            </a:extLst>
          </p:cNvPr>
          <p:cNvGrpSpPr/>
          <p:nvPr/>
        </p:nvGrpSpPr>
        <p:grpSpPr>
          <a:xfrm>
            <a:off x="7946740" y="5346343"/>
            <a:ext cx="2262158" cy="1479729"/>
            <a:chOff x="7946740" y="5346343"/>
            <a:chExt cx="2262158" cy="1479729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0DB4F6C-1B6E-4067-BADB-994DC1EF1868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563179F4-9339-4357-B64C-368FDDC6F555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527280C-723D-4FB6-A092-B5B36633AEC8}"/>
              </a:ext>
            </a:extLst>
          </p:cNvPr>
          <p:cNvGrpSpPr/>
          <p:nvPr/>
        </p:nvGrpSpPr>
        <p:grpSpPr>
          <a:xfrm>
            <a:off x="4712749" y="5480812"/>
            <a:ext cx="3060599" cy="1285848"/>
            <a:chOff x="4712749" y="5480812"/>
            <a:chExt cx="3060599" cy="1285848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2B682C4-92C9-4B19-86AC-ED3376C48116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C0408E47-F060-4317-9CDA-E8DA0AC08775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BA0C0D-14F8-450B-A52B-F95350D7B0F9}"/>
              </a:ext>
            </a:extLst>
          </p:cNvPr>
          <p:cNvCxnSpPr>
            <a:cxnSpLocks/>
          </p:cNvCxnSpPr>
          <p:nvPr/>
        </p:nvCxnSpPr>
        <p:spPr>
          <a:xfrm flipH="1" flipV="1">
            <a:off x="6628791" y="3349579"/>
            <a:ext cx="1003388" cy="4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6C7893B-01AC-418E-99D8-565D8C0856E9}"/>
              </a:ext>
            </a:extLst>
          </p:cNvPr>
          <p:cNvSpPr txBox="1"/>
          <p:nvPr/>
        </p:nvSpPr>
        <p:spPr>
          <a:xfrm>
            <a:off x="6918042" y="3100555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ALED, ALCD, (ALTX)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A527D28-3010-4289-8850-E0E947482C0F}"/>
              </a:ext>
            </a:extLst>
          </p:cNvPr>
          <p:cNvCxnSpPr>
            <a:cxnSpLocks/>
          </p:cNvCxnSpPr>
          <p:nvPr/>
        </p:nvCxnSpPr>
        <p:spPr>
          <a:xfrm flipH="1">
            <a:off x="4129600" y="3010569"/>
            <a:ext cx="116629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7763B3-3057-41DD-97A2-BA2C264B6B92}"/>
              </a:ext>
            </a:extLst>
          </p:cNvPr>
          <p:cNvSpPr txBox="1"/>
          <p:nvPr/>
        </p:nvSpPr>
        <p:spPr>
          <a:xfrm>
            <a:off x="3994424" y="2470631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ALED, ALCD, (ALTX)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96FD699-796F-4316-ACB3-A255255FEA9D}"/>
              </a:ext>
            </a:extLst>
          </p:cNvPr>
          <p:cNvSpPr txBox="1"/>
          <p:nvPr/>
        </p:nvSpPr>
        <p:spPr>
          <a:xfrm>
            <a:off x="3153868" y="3942383"/>
            <a:ext cx="134524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</a:t>
            </a:r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  <a:endParaRPr lang="ja-JP" altLang="en-US" sz="1200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9D7EB7C-3A11-4464-9C7D-E497DCED4DC5}"/>
              </a:ext>
            </a:extLst>
          </p:cNvPr>
          <p:cNvCxnSpPr>
            <a:cxnSpLocks/>
          </p:cNvCxnSpPr>
          <p:nvPr/>
        </p:nvCxnSpPr>
        <p:spPr>
          <a:xfrm flipH="1" flipV="1">
            <a:off x="3553973" y="3580071"/>
            <a:ext cx="126963" cy="3623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4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9C8286D-7D89-4878-AA15-1A1AA3EF3FCD}"/>
              </a:ext>
            </a:extLst>
          </p:cNvPr>
          <p:cNvSpPr/>
          <p:nvPr/>
        </p:nvSpPr>
        <p:spPr>
          <a:xfrm>
            <a:off x="9955413" y="225728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Error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4F4770DF-CF17-4036-973F-9F63E3A66224}"/>
              </a:ext>
            </a:extLst>
          </p:cNvPr>
          <p:cNvSpPr/>
          <p:nvPr/>
        </p:nvSpPr>
        <p:spPr>
          <a:xfrm>
            <a:off x="9955412" y="4224277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User-defined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Alarm</a:t>
            </a:r>
            <a:r>
              <a:rPr kumimoji="1" lang="en-US" altLang="ja-JP" sz="1200" dirty="0">
                <a:solidFill>
                  <a:schemeClr val="tx1"/>
                </a:solidFill>
              </a:rPr>
              <a:t> 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F5D526B0-674C-4D30-BCF7-865AAB77F2D6}"/>
              </a:ext>
            </a:extLst>
          </p:cNvPr>
          <p:cNvSpPr/>
          <p:nvPr/>
        </p:nvSpPr>
        <p:spPr>
          <a:xfrm>
            <a:off x="486708" y="2945321"/>
            <a:ext cx="1336431" cy="111034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GDMS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B49C4-C209-4D9A-ADF6-319073CE9283}"/>
              </a:ext>
            </a:extLst>
          </p:cNvPr>
          <p:cNvGrpSpPr/>
          <p:nvPr/>
        </p:nvGrpSpPr>
        <p:grpSpPr>
          <a:xfrm>
            <a:off x="424561" y="4828595"/>
            <a:ext cx="1336431" cy="1506885"/>
            <a:chOff x="1484267" y="5128980"/>
            <a:chExt cx="1336431" cy="150688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2EC93D-91DA-40A4-8379-4AF74AB1C3F2}"/>
                </a:ext>
              </a:extLst>
            </p:cNvPr>
            <p:cNvGrpSpPr/>
            <p:nvPr/>
          </p:nvGrpSpPr>
          <p:grpSpPr>
            <a:xfrm>
              <a:off x="1484267" y="5128980"/>
              <a:ext cx="1336431" cy="1008185"/>
              <a:chOff x="1656589" y="5832328"/>
              <a:chExt cx="1641231" cy="1008185"/>
            </a:xfrm>
          </p:grpSpPr>
          <p:sp>
            <p:nvSpPr>
              <p:cNvPr id="9" name="四角形: メモ 8">
                <a:extLst>
                  <a:ext uri="{FF2B5EF4-FFF2-40B4-BE49-F238E27FC236}">
                    <a16:creationId xmlns:a16="http://schemas.microsoft.com/office/drawing/2014/main" id="{3995B732-7CB3-4A1C-8567-4ABE04262900}"/>
                  </a:ext>
                </a:extLst>
              </p:cNvPr>
              <p:cNvSpPr/>
              <p:nvPr/>
            </p:nvSpPr>
            <p:spPr>
              <a:xfrm>
                <a:off x="1656589" y="58323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メモ 15">
                <a:extLst>
                  <a:ext uri="{FF2B5EF4-FFF2-40B4-BE49-F238E27FC236}">
                    <a16:creationId xmlns:a16="http://schemas.microsoft.com/office/drawing/2014/main" id="{2AE49246-791C-4C61-A572-24BCEA17E76F}"/>
                  </a:ext>
                </a:extLst>
              </p:cNvPr>
              <p:cNvSpPr/>
              <p:nvPr/>
            </p:nvSpPr>
            <p:spPr>
              <a:xfrm>
                <a:off x="1808989" y="59847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メモ 16">
                <a:extLst>
                  <a:ext uri="{FF2B5EF4-FFF2-40B4-BE49-F238E27FC236}">
                    <a16:creationId xmlns:a16="http://schemas.microsoft.com/office/drawing/2014/main" id="{75B75B25-9B03-419C-9EC7-382DA00E6980}"/>
                  </a:ext>
                </a:extLst>
              </p:cNvPr>
              <p:cNvSpPr/>
              <p:nvPr/>
            </p:nvSpPr>
            <p:spPr>
              <a:xfrm>
                <a:off x="1961389" y="6137128"/>
                <a:ext cx="1336431" cy="70338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F937AC4-A00A-40CD-8EBC-A6A2FE3F8ED8}"/>
                </a:ext>
              </a:extLst>
            </p:cNvPr>
            <p:cNvSpPr txBox="1"/>
            <p:nvPr/>
          </p:nvSpPr>
          <p:spPr>
            <a:xfrm>
              <a:off x="1686190" y="5591400"/>
              <a:ext cx="10903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- ALED</a:t>
              </a:r>
              <a:endParaRPr kumimoji="1" lang="ja-JP" altLang="en-US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6F5193-0655-40E7-91A8-DDB12661446B}"/>
                </a:ext>
              </a:extLst>
            </p:cNvPr>
            <p:cNvSpPr txBox="1"/>
            <p:nvPr/>
          </p:nvSpPr>
          <p:spPr>
            <a:xfrm>
              <a:off x="1521540" y="61742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alarm_xxx.dat</a:t>
              </a:r>
            </a:p>
            <a:p>
              <a:r>
                <a:rPr lang="ja-JP" altLang="en-US" sz="1200" dirty="0"/>
                <a:t>永続化ファイル</a:t>
              </a:r>
              <a:endParaRPr kumimoji="1" lang="ja-JP" altLang="en-US" sz="1200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C064BA-EF1F-4A23-AAAE-F07961E72713}"/>
              </a:ext>
            </a:extLst>
          </p:cNvPr>
          <p:cNvSpPr txBox="1"/>
          <p:nvPr/>
        </p:nvSpPr>
        <p:spPr>
          <a:xfrm>
            <a:off x="1884222" y="3615770"/>
            <a:ext cx="110318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26DC72-4A68-489A-8012-755436171DCA}"/>
              </a:ext>
            </a:extLst>
          </p:cNvPr>
          <p:cNvSpPr txBox="1"/>
          <p:nvPr/>
        </p:nvSpPr>
        <p:spPr>
          <a:xfrm>
            <a:off x="10104764" y="3179882"/>
            <a:ext cx="19303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(cpuid-funcid-sts1-sts2)</a:t>
            </a:r>
          </a:p>
          <a:p>
            <a:r>
              <a:rPr lang="en-US" altLang="ja-JP" sz="1200" dirty="0" err="1"/>
              <a:t>ErrorTitle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8F7E49-D369-486E-BF56-EE997BA0E0D6}"/>
              </a:ext>
            </a:extLst>
          </p:cNvPr>
          <p:cNvSpPr txBox="1"/>
          <p:nvPr/>
        </p:nvSpPr>
        <p:spPr>
          <a:xfrm>
            <a:off x="10302196" y="5166379"/>
            <a:ext cx="16706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ErrorCode</a:t>
            </a:r>
            <a:endParaRPr lang="en-US" altLang="ja-JP" sz="1200" dirty="0"/>
          </a:p>
          <a:p>
            <a:r>
              <a:rPr lang="en-US" altLang="ja-JP" sz="1200" dirty="0"/>
              <a:t>User-defined ALID</a:t>
            </a:r>
          </a:p>
          <a:p>
            <a:r>
              <a:rPr lang="en-US" altLang="ja-JP" sz="1200" dirty="0"/>
              <a:t>ALED</a:t>
            </a:r>
          </a:p>
          <a:p>
            <a:r>
              <a:rPr lang="en-US" altLang="ja-JP" sz="1200" dirty="0"/>
              <a:t>(User-defined ALTX)</a:t>
            </a:r>
            <a:endParaRPr lang="ja-JP" altLang="en-US" sz="12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E48C84E-025F-49AE-B028-7975CB6FE834}"/>
              </a:ext>
            </a:extLst>
          </p:cNvPr>
          <p:cNvSpPr/>
          <p:nvPr/>
        </p:nvSpPr>
        <p:spPr>
          <a:xfrm>
            <a:off x="5442968" y="197289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EQCTL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DD7EEFB-A468-4F54-AE0C-1D13C4B97817}"/>
              </a:ext>
            </a:extLst>
          </p:cNvPr>
          <p:cNvSpPr/>
          <p:nvPr/>
        </p:nvSpPr>
        <p:spPr>
          <a:xfrm>
            <a:off x="2935184" y="1984653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CGEM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82BEBA13-7402-4A5F-AF0B-3F6036724585}"/>
              </a:ext>
            </a:extLst>
          </p:cNvPr>
          <p:cNvGraphicFramePr>
            <a:graphicFrameLocks/>
          </p:cNvGraphicFramePr>
          <p:nvPr/>
        </p:nvGraphicFramePr>
        <p:xfrm>
          <a:off x="2162815" y="724634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5" name="楕円 44">
            <a:extLst>
              <a:ext uri="{FF2B5EF4-FFF2-40B4-BE49-F238E27FC236}">
                <a16:creationId xmlns:a16="http://schemas.microsoft.com/office/drawing/2014/main" id="{F111A285-868B-48B9-8D95-401CC5C534EC}"/>
              </a:ext>
            </a:extLst>
          </p:cNvPr>
          <p:cNvSpPr/>
          <p:nvPr/>
        </p:nvSpPr>
        <p:spPr>
          <a:xfrm>
            <a:off x="7672771" y="2020015"/>
            <a:ext cx="1142047" cy="1142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statusd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コンテンツ プレースホルダー 3">
            <a:extLst>
              <a:ext uri="{FF2B5EF4-FFF2-40B4-BE49-F238E27FC236}">
                <a16:creationId xmlns:a16="http://schemas.microsoft.com/office/drawing/2014/main" id="{7D3A5751-777C-418F-B46D-9EB0B5AC507C}"/>
              </a:ext>
            </a:extLst>
          </p:cNvPr>
          <p:cNvGraphicFramePr>
            <a:graphicFrameLocks/>
          </p:cNvGraphicFramePr>
          <p:nvPr/>
        </p:nvGraphicFramePr>
        <p:xfrm>
          <a:off x="9140575" y="279351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GUI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sp>
        <p:nvSpPr>
          <p:cNvPr id="40" name="楕円 39">
            <a:extLst>
              <a:ext uri="{FF2B5EF4-FFF2-40B4-BE49-F238E27FC236}">
                <a16:creationId xmlns:a16="http://schemas.microsoft.com/office/drawing/2014/main" id="{D9059C9B-A7E9-4649-B017-9C1A7D7311B6}"/>
              </a:ext>
            </a:extLst>
          </p:cNvPr>
          <p:cNvSpPr/>
          <p:nvPr/>
        </p:nvSpPr>
        <p:spPr>
          <a:xfrm>
            <a:off x="7672770" y="4106518"/>
            <a:ext cx="1142047" cy="114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eg_alrm_mgr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9379B02-F783-42E1-B2BD-DE79D6E8B5B7}"/>
              </a:ext>
            </a:extLst>
          </p:cNvPr>
          <p:cNvCxnSpPr>
            <a:cxnSpLocks/>
          </p:cNvCxnSpPr>
          <p:nvPr/>
        </p:nvCxnSpPr>
        <p:spPr>
          <a:xfrm>
            <a:off x="8267620" y="3265315"/>
            <a:ext cx="0" cy="776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コンテンツ プレースホルダー 3">
            <a:extLst>
              <a:ext uri="{FF2B5EF4-FFF2-40B4-BE49-F238E27FC236}">
                <a16:creationId xmlns:a16="http://schemas.microsoft.com/office/drawing/2014/main" id="{7EA9F2BD-9D3B-4DE8-B142-81E27829B1C7}"/>
              </a:ext>
            </a:extLst>
          </p:cNvPr>
          <p:cNvGraphicFramePr>
            <a:graphicFrameLocks/>
          </p:cNvGraphicFramePr>
          <p:nvPr/>
        </p:nvGraphicFramePr>
        <p:xfrm>
          <a:off x="7466331" y="282587"/>
          <a:ext cx="1214177" cy="5912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14177">
                  <a:extLst>
                    <a:ext uri="{9D8B030D-6E8A-4147-A177-3AD203B41FA5}">
                      <a16:colId xmlns:a16="http://schemas.microsoft.com/office/drawing/2014/main" val="951905356"/>
                    </a:ext>
                  </a:extLst>
                </a:gridCol>
              </a:tblGrid>
              <a:tr h="5912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07918"/>
                  </a:ext>
                </a:extLst>
              </a:tr>
            </a:tbl>
          </a:graphicData>
        </a:graphic>
      </p:graphicFrame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E08A921-E7E0-4BC1-B7A1-B0F5C0E12343}"/>
              </a:ext>
            </a:extLst>
          </p:cNvPr>
          <p:cNvCxnSpPr>
            <a:cxnSpLocks/>
          </p:cNvCxnSpPr>
          <p:nvPr/>
        </p:nvCxnSpPr>
        <p:spPr>
          <a:xfrm>
            <a:off x="8073419" y="976619"/>
            <a:ext cx="132509" cy="93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CCC767D-7DC9-4627-8635-73989A2FC2CE}"/>
              </a:ext>
            </a:extLst>
          </p:cNvPr>
          <p:cNvSpPr txBox="1"/>
          <p:nvPr/>
        </p:nvSpPr>
        <p:spPr>
          <a:xfrm>
            <a:off x="8032391" y="1150857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Error</a:t>
            </a:r>
            <a:r>
              <a:rPr kumimoji="1" lang="ja-JP" altLang="en-US" sz="1200" dirty="0"/>
              <a:t>発生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解除通知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ラベル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ErrorCode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9BC1CD-9FA7-464F-A280-AFA1B3DA5BE9}"/>
              </a:ext>
            </a:extLst>
          </p:cNvPr>
          <p:cNvSpPr txBox="1"/>
          <p:nvPr/>
        </p:nvSpPr>
        <p:spPr>
          <a:xfrm>
            <a:off x="8248433" y="323028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通知ラベル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 err="1"/>
              <a:t>ErrorCode</a:t>
            </a:r>
            <a:endParaRPr lang="en-US" altLang="ja-JP" sz="1200" dirty="0"/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5DBB143-FDF4-4755-B3A0-2BD08BA98B62}"/>
              </a:ext>
            </a:extLst>
          </p:cNvPr>
          <p:cNvCxnSpPr>
            <a:cxnSpLocks/>
          </p:cNvCxnSpPr>
          <p:nvPr/>
        </p:nvCxnSpPr>
        <p:spPr>
          <a:xfrm flipH="1" flipV="1">
            <a:off x="6339241" y="3109646"/>
            <a:ext cx="1414023" cy="1103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C199DA4-B4B7-479A-8C81-1CB5E6DCEA85}"/>
              </a:ext>
            </a:extLst>
          </p:cNvPr>
          <p:cNvSpPr txBox="1"/>
          <p:nvPr/>
        </p:nvSpPr>
        <p:spPr>
          <a:xfrm>
            <a:off x="5784235" y="3317395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発生</a:t>
            </a:r>
            <a:r>
              <a:rPr lang="en-US" altLang="ja-JP" sz="1200" dirty="0"/>
              <a:t>/</a:t>
            </a:r>
            <a:r>
              <a:rPr lang="ja-JP" altLang="en-US" sz="1200" dirty="0"/>
              <a:t>解除</a:t>
            </a:r>
            <a:r>
              <a:rPr lang="en-US" altLang="ja-JP" sz="1200" dirty="0"/>
              <a:t>Error</a:t>
            </a:r>
            <a:r>
              <a:rPr lang="ja-JP" altLang="en-US" sz="1200" dirty="0"/>
              <a:t>の</a:t>
            </a:r>
            <a:endParaRPr lang="en-US" altLang="ja-JP" sz="1200" dirty="0"/>
          </a:p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ALED, ALCD, (ALTX),</a:t>
            </a:r>
          </a:p>
          <a:p>
            <a:r>
              <a:rPr lang="en-US" altLang="ja-JP" sz="1200" dirty="0" err="1"/>
              <a:t>AlarmName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 err="1"/>
              <a:t>ErrorID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ErrorTitle</a:t>
            </a:r>
            <a:endParaRPr lang="en-US" altLang="ja-JP" sz="1200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EE15FDF2-AF84-4BCC-8899-33ED6A6171B2}"/>
              </a:ext>
            </a:extLst>
          </p:cNvPr>
          <p:cNvCxnSpPr>
            <a:cxnSpLocks/>
          </p:cNvCxnSpPr>
          <p:nvPr/>
        </p:nvCxnSpPr>
        <p:spPr>
          <a:xfrm flipH="1">
            <a:off x="8814817" y="3086427"/>
            <a:ext cx="1256341" cy="129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BE4A2F37-02D1-4020-AF21-C37F2E5BB154}"/>
              </a:ext>
            </a:extLst>
          </p:cNvPr>
          <p:cNvSpPr txBox="1"/>
          <p:nvPr/>
        </p:nvSpPr>
        <p:spPr>
          <a:xfrm>
            <a:off x="8837805" y="3791008"/>
            <a:ext cx="85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err="1"/>
              <a:t>ErrorTitle</a:t>
            </a:r>
            <a:endParaRPr lang="en-US" altLang="ja-JP" sz="1200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80509FC5-FB25-44CF-9C90-800D1BD2CBF6}"/>
              </a:ext>
            </a:extLst>
          </p:cNvPr>
          <p:cNvCxnSpPr>
            <a:cxnSpLocks/>
          </p:cNvCxnSpPr>
          <p:nvPr/>
        </p:nvCxnSpPr>
        <p:spPr>
          <a:xfrm flipH="1">
            <a:off x="4107068" y="2369577"/>
            <a:ext cx="12564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2F80E3C-A61F-4B50-981E-6438BEDAEED1}"/>
              </a:ext>
            </a:extLst>
          </p:cNvPr>
          <p:cNvSpPr txBox="1"/>
          <p:nvPr/>
        </p:nvSpPr>
        <p:spPr>
          <a:xfrm>
            <a:off x="4102991" y="1683690"/>
            <a:ext cx="16674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[VID</a:t>
            </a:r>
            <a:r>
              <a:rPr lang="ja-JP" altLang="en-US" sz="1200" dirty="0"/>
              <a:t>更新</a:t>
            </a:r>
            <a:r>
              <a:rPr lang="en-US" altLang="ja-JP" sz="1200" dirty="0"/>
              <a:t>]</a:t>
            </a:r>
          </a:p>
          <a:p>
            <a:r>
              <a:rPr lang="en-US" altLang="ja-JP" sz="1200" dirty="0" err="1"/>
              <a:t>ErrorID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 err="1"/>
              <a:t>ErrorTitle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[Alarm</a:t>
            </a:r>
            <a:r>
              <a:rPr lang="ja-JP" altLang="en-US" sz="1200" dirty="0"/>
              <a:t>通知</a:t>
            </a:r>
            <a:r>
              <a:rPr lang="en-US" altLang="ja-JP" sz="1200" dirty="0"/>
              <a:t>]</a:t>
            </a:r>
          </a:p>
          <a:p>
            <a:r>
              <a:rPr lang="ja-JP" altLang="en-US" sz="1200" dirty="0"/>
              <a:t>発生</a:t>
            </a:r>
            <a:r>
              <a:rPr lang="en-US" altLang="ja-JP" sz="1200" dirty="0"/>
              <a:t>/</a:t>
            </a:r>
            <a:r>
              <a:rPr lang="ja-JP" altLang="en-US" sz="1200" dirty="0"/>
              <a:t>解除</a:t>
            </a:r>
            <a:r>
              <a:rPr lang="en-US" altLang="ja-JP" sz="1200" dirty="0"/>
              <a:t>Error</a:t>
            </a:r>
            <a:r>
              <a:rPr lang="ja-JP" altLang="en-US" sz="1200" dirty="0"/>
              <a:t>の</a:t>
            </a:r>
            <a:endParaRPr lang="en-US" altLang="ja-JP" sz="1200" dirty="0"/>
          </a:p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ALID,</a:t>
            </a:r>
          </a:p>
          <a:p>
            <a:r>
              <a:rPr lang="en-US" altLang="ja-JP" sz="1200" dirty="0"/>
              <a:t>ALED, ALCD, (ALTX)</a:t>
            </a:r>
          </a:p>
          <a:p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[Event</a:t>
            </a:r>
            <a:r>
              <a:rPr lang="ja-JP" altLang="en-US" sz="1200" dirty="0"/>
              <a:t>通知</a:t>
            </a:r>
            <a:r>
              <a:rPr lang="en-US" altLang="ja-JP" sz="1200" dirty="0"/>
              <a:t>]</a:t>
            </a:r>
          </a:p>
          <a:p>
            <a:r>
              <a:rPr lang="ja-JP" altLang="en-US" sz="1200" dirty="0"/>
              <a:t>発生</a:t>
            </a:r>
            <a:r>
              <a:rPr lang="en-US" altLang="ja-JP" sz="1200" dirty="0"/>
              <a:t>/</a:t>
            </a:r>
            <a:r>
              <a:rPr lang="ja-JP" altLang="en-US" sz="1200" dirty="0"/>
              <a:t>解除</a:t>
            </a:r>
            <a:r>
              <a:rPr lang="en-US" altLang="ja-JP" sz="1200" dirty="0"/>
              <a:t>Error</a:t>
            </a:r>
            <a:r>
              <a:rPr lang="ja-JP" altLang="en-US" sz="1200" dirty="0"/>
              <a:t>の</a:t>
            </a:r>
            <a:endParaRPr lang="en-US" altLang="ja-JP" sz="1200" dirty="0"/>
          </a:p>
          <a:p>
            <a:r>
              <a:rPr lang="en-US" altLang="ja-JP" sz="1200" dirty="0" err="1"/>
              <a:t>EventName</a:t>
            </a:r>
            <a:endParaRPr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2F4B00-3887-4928-89C6-EAA380AA9D18}"/>
              </a:ext>
            </a:extLst>
          </p:cNvPr>
          <p:cNvCxnSpPr>
            <a:cxnSpLocks/>
          </p:cNvCxnSpPr>
          <p:nvPr/>
        </p:nvCxnSpPr>
        <p:spPr>
          <a:xfrm flipH="1" flipV="1">
            <a:off x="1666718" y="3915836"/>
            <a:ext cx="234864" cy="25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8907538-E4AF-41BA-87D7-78F4B50BD33A}"/>
              </a:ext>
            </a:extLst>
          </p:cNvPr>
          <p:cNvSpPr txBox="1"/>
          <p:nvPr/>
        </p:nvSpPr>
        <p:spPr>
          <a:xfrm>
            <a:off x="1334404" y="1567830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S5F1 (ENABLED</a:t>
            </a:r>
            <a:r>
              <a:rPr lang="ja-JP" altLang="en-US" sz="1200" dirty="0"/>
              <a:t>のみ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S6F11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60229424-F3D8-428F-80A2-628332B46BB1}"/>
              </a:ext>
            </a:extLst>
          </p:cNvPr>
          <p:cNvCxnSpPr>
            <a:cxnSpLocks/>
          </p:cNvCxnSpPr>
          <p:nvPr/>
        </p:nvCxnSpPr>
        <p:spPr>
          <a:xfrm flipH="1" flipV="1">
            <a:off x="2935184" y="1427529"/>
            <a:ext cx="255157" cy="52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470B4C98-24C9-4AEA-BA9D-0F611654A3E6}"/>
              </a:ext>
            </a:extLst>
          </p:cNvPr>
          <p:cNvCxnSpPr>
            <a:cxnSpLocks/>
          </p:cNvCxnSpPr>
          <p:nvPr/>
        </p:nvCxnSpPr>
        <p:spPr>
          <a:xfrm flipH="1">
            <a:off x="1868063" y="2812452"/>
            <a:ext cx="991722" cy="4624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1F187E6B-48DA-4482-B74D-4E9DCD4821FE}"/>
              </a:ext>
            </a:extLst>
          </p:cNvPr>
          <p:cNvSpPr txBox="1"/>
          <p:nvPr/>
        </p:nvSpPr>
        <p:spPr>
          <a:xfrm>
            <a:off x="1847428" y="2305091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ErrorID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 err="1"/>
              <a:t>ErrorTitle</a:t>
            </a:r>
            <a:r>
              <a:rPr lang="en-US" altLang="ja-JP" sz="1200" dirty="0"/>
              <a:t>,</a:t>
            </a:r>
          </a:p>
          <a:p>
            <a:r>
              <a:rPr lang="en-US" altLang="ja-JP" sz="1200" dirty="0"/>
              <a:t>Alarm</a:t>
            </a:r>
            <a:r>
              <a:rPr lang="ja-JP" altLang="en-US" sz="1200" dirty="0"/>
              <a:t>関連</a:t>
            </a:r>
            <a:r>
              <a:rPr lang="en-US" altLang="ja-JP" sz="1200" dirty="0"/>
              <a:t>SV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AF6662C-B829-4DA5-92CA-CE8CB4B39526}"/>
              </a:ext>
            </a:extLst>
          </p:cNvPr>
          <p:cNvSpPr txBox="1"/>
          <p:nvPr/>
        </p:nvSpPr>
        <p:spPr>
          <a:xfrm>
            <a:off x="2884117" y="3284568"/>
            <a:ext cx="13019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ユーザ登録</a:t>
            </a:r>
            <a:r>
              <a:rPr lang="en-US" altLang="ja-JP" sz="1050" dirty="0"/>
              <a:t>ALID</a:t>
            </a:r>
            <a:r>
              <a:rPr lang="ja-JP" altLang="en-US" sz="1050" dirty="0"/>
              <a:t>の</a:t>
            </a:r>
            <a:endParaRPr lang="en-US" altLang="ja-JP" sz="1050" dirty="0"/>
          </a:p>
          <a:p>
            <a:r>
              <a:rPr lang="en-US" altLang="ja-JP" sz="1050" dirty="0"/>
              <a:t>ALCD</a:t>
            </a:r>
            <a:r>
              <a:rPr lang="ja-JP" altLang="en-US" sz="1050" dirty="0"/>
              <a:t>更新</a:t>
            </a:r>
            <a:endParaRPr lang="en-US" altLang="ja-JP" sz="1050" dirty="0"/>
          </a:p>
        </p:txBody>
      </p:sp>
      <p:sp>
        <p:nvSpPr>
          <p:cNvPr id="134" name="タイトル 1">
            <a:extLst>
              <a:ext uri="{FF2B5EF4-FFF2-40B4-BE49-F238E27FC236}">
                <a16:creationId xmlns:a16="http://schemas.microsoft.com/office/drawing/2014/main" id="{0B78863C-F1DD-429A-9420-09B3983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" y="-2805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[CGEM</a:t>
            </a:r>
            <a:r>
              <a:rPr lang="ja-JP" altLang="en-US" sz="2800" u="sng" dirty="0"/>
              <a:t>主体</a:t>
            </a:r>
            <a:r>
              <a:rPr lang="en-US" altLang="ja-JP" sz="2800" u="sng" dirty="0"/>
              <a:t>]</a:t>
            </a:r>
            <a:r>
              <a:rPr kumimoji="1" lang="en-US" altLang="ja-JP" sz="2800" u="sng" dirty="0"/>
              <a:t>Alarm</a:t>
            </a:r>
            <a:r>
              <a:rPr kumimoji="1" lang="ja-JP" altLang="en-US" sz="2800" u="sng" dirty="0"/>
              <a:t>発生</a:t>
            </a:r>
            <a:r>
              <a:rPr kumimoji="1" lang="en-US" altLang="ja-JP" sz="2800" u="sng" dirty="0"/>
              <a:t>/</a:t>
            </a:r>
            <a:r>
              <a:rPr kumimoji="1" lang="ja-JP" altLang="en-US" sz="2800" u="sng" dirty="0"/>
              <a:t>解除時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AE25B120-9203-4649-B29E-5EE023181877}"/>
              </a:ext>
            </a:extLst>
          </p:cNvPr>
          <p:cNvCxnSpPr>
            <a:cxnSpLocks/>
          </p:cNvCxnSpPr>
          <p:nvPr/>
        </p:nvCxnSpPr>
        <p:spPr>
          <a:xfrm flipV="1">
            <a:off x="7545791" y="5020857"/>
            <a:ext cx="428111" cy="7152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0005B1B0-6423-4B16-BE40-13D1FFA128AD}"/>
              </a:ext>
            </a:extLst>
          </p:cNvPr>
          <p:cNvCxnSpPr>
            <a:cxnSpLocks/>
          </p:cNvCxnSpPr>
          <p:nvPr/>
        </p:nvCxnSpPr>
        <p:spPr>
          <a:xfrm flipH="1" flipV="1">
            <a:off x="8291427" y="5065937"/>
            <a:ext cx="94450" cy="265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9B3FBE44-26E1-46F3-928C-8F597EAD8615}"/>
              </a:ext>
            </a:extLst>
          </p:cNvPr>
          <p:cNvGrpSpPr/>
          <p:nvPr/>
        </p:nvGrpSpPr>
        <p:grpSpPr>
          <a:xfrm>
            <a:off x="7915941" y="5331450"/>
            <a:ext cx="2262158" cy="1479729"/>
            <a:chOff x="7946740" y="5346343"/>
            <a:chExt cx="2262158" cy="1479729"/>
          </a:xfrm>
        </p:grpSpPr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AA90DA6-6DE5-4FB7-B0CC-BBF89290BB2B}"/>
                </a:ext>
              </a:extLst>
            </p:cNvPr>
            <p:cNvSpPr txBox="1"/>
            <p:nvPr/>
          </p:nvSpPr>
          <p:spPr>
            <a:xfrm>
              <a:off x="7946740" y="5625743"/>
              <a:ext cx="226215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ErrorCode</a:t>
              </a:r>
              <a:r>
                <a:rPr lang="en-US" altLang="ja-JP" sz="1200" dirty="0"/>
                <a:t> [key]</a:t>
              </a:r>
            </a:p>
            <a:p>
              <a:r>
                <a:rPr lang="en-US" altLang="ja-JP" sz="1200" dirty="0"/>
                <a:t>User-defined (External) ALID</a:t>
              </a:r>
            </a:p>
            <a:p>
              <a:r>
                <a:rPr lang="en-US" altLang="ja-JP" sz="1200" dirty="0"/>
                <a:t>Original (Internal) ALID</a:t>
              </a:r>
            </a:p>
            <a:p>
              <a:r>
                <a:rPr lang="en-US" altLang="ja-JP" sz="1200" dirty="0"/>
                <a:t>ALED</a:t>
              </a:r>
            </a:p>
            <a:p>
              <a:r>
                <a:rPr lang="en-US" altLang="ja-JP" sz="1200" dirty="0"/>
                <a:t>ALCD</a:t>
              </a:r>
            </a:p>
            <a:p>
              <a:r>
                <a:rPr lang="en-US" altLang="ja-JP" sz="1200" dirty="0"/>
                <a:t>(ALTX)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3E53C9E7-939F-4A6D-BC8A-133182F7564D}"/>
                </a:ext>
              </a:extLst>
            </p:cNvPr>
            <p:cNvSpPr txBox="1"/>
            <p:nvPr/>
          </p:nvSpPr>
          <p:spPr>
            <a:xfrm>
              <a:off x="7946740" y="5346343"/>
              <a:ext cx="1721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0000"/>
                  </a:solidFill>
                </a:rPr>
                <a:t>ユーザ登録</a:t>
              </a:r>
              <a:r>
                <a:rPr lang="en-US" altLang="ja-JP" sz="1200" dirty="0">
                  <a:solidFill>
                    <a:srgbClr val="FF0000"/>
                  </a:solidFill>
                </a:rPr>
                <a:t>Alarm map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743E5DB-C355-4A74-8A2C-EE804834C31A}"/>
              </a:ext>
            </a:extLst>
          </p:cNvPr>
          <p:cNvGrpSpPr/>
          <p:nvPr/>
        </p:nvGrpSpPr>
        <p:grpSpPr>
          <a:xfrm>
            <a:off x="4681950" y="5465919"/>
            <a:ext cx="3060599" cy="1285848"/>
            <a:chOff x="4712749" y="5480812"/>
            <a:chExt cx="3060599" cy="1285848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7CCA439-B050-44A6-81FA-3ED5E94F32AE}"/>
                </a:ext>
              </a:extLst>
            </p:cNvPr>
            <p:cNvSpPr txBox="1"/>
            <p:nvPr/>
          </p:nvSpPr>
          <p:spPr>
            <a:xfrm>
              <a:off x="4725719" y="5750997"/>
              <a:ext cx="304762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ALID [key]</a:t>
              </a:r>
            </a:p>
            <a:p>
              <a:r>
                <a:rPr lang="en-US" altLang="ja-JP" sz="1200" dirty="0" err="1"/>
                <a:t>AlarmName</a:t>
              </a:r>
              <a:endParaRPr lang="en-US" altLang="ja-JP" sz="1200" dirty="0"/>
            </a:p>
            <a:p>
              <a:r>
                <a:rPr lang="en-US" altLang="ja-JP" sz="1200" dirty="0" err="1"/>
                <a:t>OccurTriggerLabel</a:t>
              </a:r>
              <a:endParaRPr lang="en-US" altLang="ja-JP" sz="1200" dirty="0"/>
            </a:p>
            <a:p>
              <a:r>
                <a:rPr lang="en-US" altLang="ja-JP" sz="1200" dirty="0" err="1"/>
                <a:t>ClearTriggerLabel</a:t>
              </a:r>
              <a:endParaRPr lang="en-US" altLang="ja-JP" sz="1200" dirty="0"/>
            </a:p>
            <a:p>
              <a:r>
                <a:rPr lang="ja-JP" altLang="en-US" sz="1200" dirty="0"/>
                <a:t>発生中の</a:t>
              </a:r>
              <a:r>
                <a:rPr lang="en-US" altLang="ja-JP" sz="1200" dirty="0" err="1"/>
                <a:t>ErrorCode</a:t>
              </a:r>
              <a:r>
                <a:rPr lang="ja-JP" altLang="en-US" sz="1200" dirty="0"/>
                <a:t>リスト </a:t>
              </a:r>
              <a:r>
                <a:rPr lang="en-US" altLang="ja-JP" sz="1200" dirty="0"/>
                <a:t>(</a:t>
              </a:r>
              <a:r>
                <a:rPr lang="en-US" altLang="ja-JP" sz="1200" dirty="0" err="1"/>
                <a:t>m_err_codes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47FA0A62-4893-4248-BA7F-F115DFB4A88C}"/>
                </a:ext>
              </a:extLst>
            </p:cNvPr>
            <p:cNvSpPr txBox="1"/>
            <p:nvPr/>
          </p:nvSpPr>
          <p:spPr>
            <a:xfrm>
              <a:off x="4712749" y="5480812"/>
              <a:ext cx="262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/>
                <a:t>従来</a:t>
              </a:r>
              <a:r>
                <a:rPr lang="en-US" altLang="ja-JP" sz="1200" dirty="0"/>
                <a:t>Alarm map (ALID-</a:t>
              </a:r>
              <a:r>
                <a:rPr lang="en-US" altLang="ja-JP" sz="1200" dirty="0" err="1"/>
                <a:t>UnitAlarm</a:t>
              </a:r>
              <a:r>
                <a:rPr lang="en-US" altLang="ja-JP" sz="1200" dirty="0"/>
                <a:t>*)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5ABBDBB-7DFC-4D29-85B8-F22BD3EABBCA}"/>
              </a:ext>
            </a:extLst>
          </p:cNvPr>
          <p:cNvSpPr txBox="1"/>
          <p:nvPr/>
        </p:nvSpPr>
        <p:spPr>
          <a:xfrm>
            <a:off x="5362321" y="819481"/>
            <a:ext cx="14253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ALID</a:t>
            </a:r>
          </a:p>
          <a:p>
            <a:r>
              <a:rPr lang="en-US" altLang="ja-JP" sz="1200" dirty="0" err="1"/>
              <a:t>AlarmName</a:t>
            </a:r>
            <a:endParaRPr lang="en-US" altLang="ja-JP" sz="1200" dirty="0"/>
          </a:p>
          <a:p>
            <a:r>
              <a:rPr lang="en-US" altLang="ja-JP" sz="1200" dirty="0" err="1"/>
              <a:t>OccurEventName</a:t>
            </a:r>
            <a:endParaRPr lang="en-US" altLang="ja-JP" sz="1200" dirty="0"/>
          </a:p>
          <a:p>
            <a:r>
              <a:rPr lang="en-US" altLang="ja-JP" sz="1200" dirty="0" err="1"/>
              <a:t>ClearEventName</a:t>
            </a:r>
            <a:endParaRPr lang="ja-JP" altLang="en-US" sz="12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345D57B4-2EB7-47E0-AD29-1F2DC2A86F0A}"/>
              </a:ext>
            </a:extLst>
          </p:cNvPr>
          <p:cNvCxnSpPr>
            <a:cxnSpLocks/>
          </p:cNvCxnSpPr>
          <p:nvPr/>
        </p:nvCxnSpPr>
        <p:spPr>
          <a:xfrm flipV="1">
            <a:off x="5991391" y="1621100"/>
            <a:ext cx="0" cy="490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B644BCB-ACC1-45CF-A3DA-00E84DACDE47}"/>
              </a:ext>
            </a:extLst>
          </p:cNvPr>
          <p:cNvSpPr txBox="1"/>
          <p:nvPr/>
        </p:nvSpPr>
        <p:spPr>
          <a:xfrm>
            <a:off x="3249538" y="4284949"/>
            <a:ext cx="134524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ユーザ登録</a:t>
            </a:r>
            <a:r>
              <a:rPr lang="en-US" altLang="ja-JP" sz="1200" dirty="0"/>
              <a:t>ALID</a:t>
            </a:r>
          </a:p>
          <a:p>
            <a:r>
              <a:rPr lang="en-US" altLang="ja-JP" sz="1200" dirty="0"/>
              <a:t>ALTX</a:t>
            </a:r>
          </a:p>
          <a:p>
            <a:r>
              <a:rPr lang="en-US" altLang="ja-JP" sz="1200" dirty="0"/>
              <a:t>ALCD</a:t>
            </a:r>
          </a:p>
          <a:p>
            <a:r>
              <a:rPr lang="en-US" altLang="ja-JP" sz="1200" dirty="0"/>
              <a:t>ALED</a:t>
            </a:r>
            <a:endParaRPr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2850CB-8FF4-4197-920C-06A13326411A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3619502" y="3016251"/>
            <a:ext cx="302656" cy="12686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環状 51">
            <a:extLst>
              <a:ext uri="{FF2B5EF4-FFF2-40B4-BE49-F238E27FC236}">
                <a16:creationId xmlns:a16="http://schemas.microsoft.com/office/drawing/2014/main" id="{06CDC535-35A6-47D2-9095-9F5240DF481D}"/>
              </a:ext>
            </a:extLst>
          </p:cNvPr>
          <p:cNvSpPr/>
          <p:nvPr/>
        </p:nvSpPr>
        <p:spPr>
          <a:xfrm rot="8100000">
            <a:off x="3298667" y="3051837"/>
            <a:ext cx="581427" cy="581427"/>
          </a:xfrm>
          <a:prstGeom prst="circularArrow">
            <a:avLst>
              <a:gd name="adj1" fmla="val 0"/>
              <a:gd name="adj2" fmla="val 1142319"/>
              <a:gd name="adj3" fmla="val 4200101"/>
              <a:gd name="adj4" fmla="val 10800000"/>
              <a:gd name="adj5" fmla="val 6601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1703</Words>
  <Application>Microsoft Office PowerPoint</Application>
  <PresentationFormat>ワイド画面</PresentationFormat>
  <Paragraphs>692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 </vt:lpstr>
      <vt:lpstr>[CAPP主体]起動時</vt:lpstr>
      <vt:lpstr>[CAPP主体]Alarm発生/解除時</vt:lpstr>
      <vt:lpstr>[CAPP主体]ユーザ登録Alarm更新時</vt:lpstr>
      <vt:lpstr>[CAPP主体]S5F3/S5F4送受信時</vt:lpstr>
      <vt:lpstr>[CAPP主体]S5F7/S5F8送受信時</vt:lpstr>
      <vt:lpstr>PowerPoint プレゼンテーション</vt:lpstr>
      <vt:lpstr>[CGEM主体]起動時</vt:lpstr>
      <vt:lpstr>[CGEM主体]Alarm発生/解除時</vt:lpstr>
      <vt:lpstr>[CAPP主体]ユーザ登録Alarm更新時</vt:lpstr>
      <vt:lpstr>[CAPP主体]S5F3/S5F4送受信時</vt:lpstr>
      <vt:lpstr>[CAPP主体]S5F7/S5F8送受信時</vt:lpstr>
      <vt:lpstr>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user</cp:lastModifiedBy>
  <cp:revision>16</cp:revision>
  <dcterms:created xsi:type="dcterms:W3CDTF">2019-07-09T18:14:40Z</dcterms:created>
  <dcterms:modified xsi:type="dcterms:W3CDTF">2019-07-10T18:44:15Z</dcterms:modified>
</cp:coreProperties>
</file>