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EDEA12-4663-479F-801E-E2AF3FAE5280}" type="datetimeFigureOut">
              <a:rPr lang="es-ES" smtClean="0"/>
              <a:t>09/08/2014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CBA43-0A6D-49E2-A941-DE91C65E1DC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9090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CBA43-0A6D-49E2-A941-DE91C65E1DC2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79113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CBA43-0A6D-49E2-A941-DE91C65E1DC2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79113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CBA43-0A6D-49E2-A941-DE91C65E1DC2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7911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CBA43-0A6D-49E2-A941-DE91C65E1DC2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79113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CBA43-0A6D-49E2-A941-DE91C65E1DC2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79113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CBA43-0A6D-49E2-A941-DE91C65E1DC2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79113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CBA43-0A6D-49E2-A941-DE91C65E1DC2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7911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CBA43-0A6D-49E2-A941-DE91C65E1DC2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7911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CBA43-0A6D-49E2-A941-DE91C65E1DC2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7911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CBA43-0A6D-49E2-A941-DE91C65E1DC2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7911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CBA43-0A6D-49E2-A941-DE91C65E1DC2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7911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CBA43-0A6D-49E2-A941-DE91C65E1DC2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7911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CBA43-0A6D-49E2-A941-DE91C65E1DC2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7911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CBA43-0A6D-49E2-A941-DE91C65E1DC2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7911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CBA43-0A6D-49E2-A941-DE91C65E1DC2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7911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B357-E818-445B-86EE-5B64E1381F9B}" type="datetimeFigureOut">
              <a:rPr lang="es-ES" smtClean="0"/>
              <a:t>09/08/2014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8F7B-BB25-41E8-ACE2-DC01E5891A8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B357-E818-445B-86EE-5B64E1381F9B}" type="datetimeFigureOut">
              <a:rPr lang="es-ES" smtClean="0"/>
              <a:t>09/08/2014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8F7B-BB25-41E8-ACE2-DC01E5891A8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B357-E818-445B-86EE-5B64E1381F9B}" type="datetimeFigureOut">
              <a:rPr lang="es-ES" smtClean="0"/>
              <a:t>09/08/2014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8F7B-BB25-41E8-ACE2-DC01E5891A85}" type="slidenum">
              <a:rPr lang="es-ES" smtClean="0"/>
              <a:t>‹Nº›</a:t>
            </a:fld>
            <a:endParaRPr lang="es-E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B357-E818-445B-86EE-5B64E1381F9B}" type="datetimeFigureOut">
              <a:rPr lang="es-ES" smtClean="0"/>
              <a:t>09/08/2014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8F7B-BB25-41E8-ACE2-DC01E5891A85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B357-E818-445B-86EE-5B64E1381F9B}" type="datetimeFigureOut">
              <a:rPr lang="es-ES" smtClean="0"/>
              <a:t>09/08/2014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8F7B-BB25-41E8-ACE2-DC01E5891A8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B357-E818-445B-86EE-5B64E1381F9B}" type="datetimeFigureOut">
              <a:rPr lang="es-ES" smtClean="0"/>
              <a:t>09/08/2014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8F7B-BB25-41E8-ACE2-DC01E5891A85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B357-E818-445B-86EE-5B64E1381F9B}" type="datetimeFigureOut">
              <a:rPr lang="es-ES" smtClean="0"/>
              <a:t>09/08/2014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8F7B-BB25-41E8-ACE2-DC01E5891A8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B357-E818-445B-86EE-5B64E1381F9B}" type="datetimeFigureOut">
              <a:rPr lang="es-ES" smtClean="0"/>
              <a:t>09/08/2014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8F7B-BB25-41E8-ACE2-DC01E5891A8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B357-E818-445B-86EE-5B64E1381F9B}" type="datetimeFigureOut">
              <a:rPr lang="es-ES" smtClean="0"/>
              <a:t>09/08/2014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8F7B-BB25-41E8-ACE2-DC01E5891A8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B357-E818-445B-86EE-5B64E1381F9B}" type="datetimeFigureOut">
              <a:rPr lang="es-ES" smtClean="0"/>
              <a:t>09/08/2014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8F7B-BB25-41E8-ACE2-DC01E5891A85}" type="slidenum">
              <a:rPr lang="es-ES" smtClean="0"/>
              <a:t>‹Nº›</a:t>
            </a:fld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B357-E818-445B-86EE-5B64E1381F9B}" type="datetimeFigureOut">
              <a:rPr lang="es-ES" smtClean="0"/>
              <a:t>09/08/2014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8F7B-BB25-41E8-ACE2-DC01E5891A85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A437B357-E818-445B-86EE-5B64E1381F9B}" type="datetimeFigureOut">
              <a:rPr lang="es-ES" smtClean="0"/>
              <a:t>09/08/2014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97068F7B-BB25-41E8-ACE2-DC01E5891A85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INFOCOMEDOR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SISTEMA DE GESTIÓN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5638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INTERFAZ</a:t>
            </a:r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75" y="2843957"/>
            <a:ext cx="8883821" cy="2601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903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INTERFAZ</a:t>
            </a:r>
            <a:endParaRPr lang="es-E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61" y="2852936"/>
            <a:ext cx="8840835" cy="2424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10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INTERFAZ</a:t>
            </a:r>
            <a:endParaRPr lang="es-E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61" y="2780928"/>
            <a:ext cx="8840835" cy="2547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632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PRESENTACIÓN DEL SISTEMA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6372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LOGIN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8286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PRODUCCION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5052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COMPRAS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2866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VENTAS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1667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INVENTARIO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3504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CAJA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1903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INTRODUCCION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9207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CONCLUSION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4943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GRACIAS POR LA ATENCION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912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LA EMPRESA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2189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COMO SURGIO INFOCOMEDOR?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811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5479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ESTRUCTURA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7369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REPOSITORIO – </a:t>
            </a:r>
            <a:r>
              <a:rPr lang="es-ES" dirty="0" smtClean="0"/>
              <a:t>GOOGLE CODE</a:t>
            </a:r>
          </a:p>
          <a:p>
            <a:r>
              <a:rPr lang="es-ES" dirty="0" smtClean="0"/>
              <a:t>VERSIONADOR DE CODIGO - SVN</a:t>
            </a:r>
          </a:p>
          <a:p>
            <a:r>
              <a:rPr lang="es-ES" dirty="0" smtClean="0"/>
              <a:t>BASE DE DATOS – </a:t>
            </a:r>
            <a:r>
              <a:rPr lang="es-ES" dirty="0" err="1" smtClean="0"/>
              <a:t>MySql</a:t>
            </a:r>
            <a:r>
              <a:rPr lang="es-ES" dirty="0" smtClean="0"/>
              <a:t>.</a:t>
            </a:r>
          </a:p>
          <a:p>
            <a:r>
              <a:rPr lang="es-ES" dirty="0" smtClean="0"/>
              <a:t>SERVIDOR WEB – ZEND SERVER</a:t>
            </a:r>
          </a:p>
          <a:p>
            <a:r>
              <a:rPr lang="es-ES" dirty="0" smtClean="0"/>
              <a:t>BACKEND – PHP</a:t>
            </a:r>
          </a:p>
          <a:p>
            <a:r>
              <a:rPr lang="es-ES" dirty="0" smtClean="0"/>
              <a:t>FRONTEND – HTML;  JQUERY; AJAX; BOOTSTRAP.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HERRAMIENTAS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2817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COMPONENTES DEL SISTEMA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4389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MENU</a:t>
            </a: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40" y="1632992"/>
            <a:ext cx="8721748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507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98</TotalTime>
  <Words>83</Words>
  <Application>Microsoft Office PowerPoint</Application>
  <PresentationFormat>Presentación en pantalla (4:3)</PresentationFormat>
  <Paragraphs>43</Paragraphs>
  <Slides>21</Slides>
  <Notes>15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2" baseType="lpstr">
      <vt:lpstr>Forma de onda</vt:lpstr>
      <vt:lpstr>INFOCOMEDOR</vt:lpstr>
      <vt:lpstr>INTRODUCCION</vt:lpstr>
      <vt:lpstr>LA EMPRESA</vt:lpstr>
      <vt:lpstr>COMO SURGIO INFOCOMEDOR?</vt:lpstr>
      <vt:lpstr>OBJETIVOS</vt:lpstr>
      <vt:lpstr>ESTRUCTURA</vt:lpstr>
      <vt:lpstr>HERRAMIENTAS</vt:lpstr>
      <vt:lpstr>COMPONENTES DEL SISTEMA</vt:lpstr>
      <vt:lpstr>MENU</vt:lpstr>
      <vt:lpstr>INTERFAZ</vt:lpstr>
      <vt:lpstr>INTERFAZ</vt:lpstr>
      <vt:lpstr>INTERFAZ</vt:lpstr>
      <vt:lpstr>PRESENTACIÓN DEL SISTEMA</vt:lpstr>
      <vt:lpstr>LOGIN</vt:lpstr>
      <vt:lpstr>PRODUCCION</vt:lpstr>
      <vt:lpstr>COMPRAS</vt:lpstr>
      <vt:lpstr>VENTAS</vt:lpstr>
      <vt:lpstr>INVENTARIO</vt:lpstr>
      <vt:lpstr>CAJA</vt:lpstr>
      <vt:lpstr>CONCLUSION</vt:lpstr>
      <vt:lpstr>GRACIAS POR LA ATENCION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INFOCOMEDOR</dc:title>
  <dc:creator>Ivan</dc:creator>
  <cp:lastModifiedBy>Ivan</cp:lastModifiedBy>
  <cp:revision>6</cp:revision>
  <dcterms:created xsi:type="dcterms:W3CDTF">2014-08-09T19:38:23Z</dcterms:created>
  <dcterms:modified xsi:type="dcterms:W3CDTF">2014-08-09T21:17:09Z</dcterms:modified>
</cp:coreProperties>
</file>