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8" r:id="rId15"/>
    <p:sldId id="299" r:id="rId16"/>
    <p:sldId id="301" r:id="rId17"/>
    <p:sldId id="300" r:id="rId18"/>
    <p:sldId id="271" r:id="rId19"/>
    <p:sldId id="279" r:id="rId20"/>
    <p:sldId id="280" r:id="rId21"/>
    <p:sldId id="281" r:id="rId22"/>
    <p:sldId id="282" r:id="rId23"/>
    <p:sldId id="287" r:id="rId24"/>
    <p:sldId id="272" r:id="rId25"/>
    <p:sldId id="288" r:id="rId26"/>
    <p:sldId id="291" r:id="rId27"/>
    <p:sldId id="289" r:id="rId28"/>
    <p:sldId id="290" r:id="rId29"/>
    <p:sldId id="273" r:id="rId30"/>
    <p:sldId id="292" r:id="rId31"/>
    <p:sldId id="293" r:id="rId32"/>
    <p:sldId id="294" r:id="rId33"/>
    <p:sldId id="295" r:id="rId34"/>
    <p:sldId id="296" r:id="rId35"/>
    <p:sldId id="274" r:id="rId36"/>
    <p:sldId id="284" r:id="rId37"/>
    <p:sldId id="285" r:id="rId38"/>
    <p:sldId id="286" r:id="rId39"/>
    <p:sldId id="275" r:id="rId40"/>
    <p:sldId id="276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19/08/2014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Producción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Productos (Materia Prima)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Recetas (Consumo Final)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Producción</a:t>
            </a:r>
          </a:p>
        </p:txBody>
      </p:sp>
    </p:spTree>
    <p:extLst>
      <p:ext uri="{BB962C8B-B14F-4D97-AF65-F5344CB8AC3E}">
        <p14:creationId xmlns:p14="http://schemas.microsoft.com/office/powerpoint/2010/main" val="41823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9219" name="Picture 3" descr="C:\Users\Ivan\Documents\Dropbox\infocomedor-final\DP_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7"/>
            <a:ext cx="6912768" cy="4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producto</a:t>
            </a:r>
            <a:endParaRPr lang="es-ES" dirty="0"/>
          </a:p>
        </p:txBody>
      </p:sp>
      <p:pic>
        <p:nvPicPr>
          <p:cNvPr id="1026" name="Picture 2" descr="C:\Users\Ivan\Downloads\Untitled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6135"/>
            <a:ext cx="7560840" cy="45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producción</a:t>
            </a:r>
            <a:endParaRPr lang="es-ES" dirty="0"/>
          </a:p>
        </p:txBody>
      </p:sp>
      <p:pic>
        <p:nvPicPr>
          <p:cNvPr id="10242" name="Picture 2" descr="C:\Users\Ivan\Downloads\infocomedor\produ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1628800"/>
            <a:ext cx="80313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dirty="0" smtClean="0"/>
              <a:t> </a:t>
            </a:r>
            <a:r>
              <a:rPr lang="es-ES" dirty="0"/>
              <a:t>Se registran los datos de los proveedores.</a:t>
            </a:r>
          </a:p>
          <a:p>
            <a:r>
              <a:rPr lang="es-ES" dirty="0" smtClean="0"/>
              <a:t> </a:t>
            </a:r>
            <a:r>
              <a:rPr lang="es-ES" dirty="0"/>
              <a:t>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 smtClean="0"/>
              <a:t>Se </a:t>
            </a:r>
            <a:r>
              <a:rPr lang="es-ES" dirty="0"/>
              <a:t>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smtClean="0"/>
              <a:t>Registrar </a:t>
            </a:r>
            <a:r>
              <a:rPr lang="es-ES" dirty="0"/>
              <a:t>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pedido</a:t>
            </a:r>
            <a:endParaRPr lang="es-ES" dirty="0"/>
          </a:p>
        </p:txBody>
      </p:sp>
      <p:pic>
        <p:nvPicPr>
          <p:cNvPr id="2050" name="Picture 2" descr="C:\Users\Ivan\Downloads\Untitled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5900"/>
            <a:ext cx="7128792" cy="49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factura</a:t>
            </a:r>
            <a:endParaRPr lang="es-ES" dirty="0"/>
          </a:p>
        </p:txBody>
      </p:sp>
      <p:pic>
        <p:nvPicPr>
          <p:cNvPr id="1028" name="Picture 4" descr="C:\Users\Ivan\Downloads\Untitled 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883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Mejorar el Proceso en caja con el objeto de hacerlo transparente y confiable.</a:t>
            </a:r>
          </a:p>
          <a:p>
            <a:endParaRPr lang="es-ES" dirty="0"/>
          </a:p>
          <a:p>
            <a:r>
              <a:rPr lang="es-ES" dirty="0" smtClean="0"/>
              <a:t>Optimizar </a:t>
            </a:r>
            <a:r>
              <a:rPr lang="es-ES" dirty="0"/>
              <a:t>la calidad de atención a los clientes implementando una Base de Datos </a:t>
            </a:r>
            <a:r>
              <a:rPr lang="es-ES" dirty="0" smtClean="0"/>
              <a:t>con </a:t>
            </a:r>
            <a:r>
              <a:rPr lang="es-ES" dirty="0"/>
              <a:t>datos relevantes que sean de interés para el negocio.</a:t>
            </a:r>
          </a:p>
          <a:p>
            <a:endParaRPr lang="es-ES" dirty="0"/>
          </a:p>
          <a:p>
            <a:r>
              <a:rPr lang="es-ES" dirty="0" smtClean="0"/>
              <a:t>Contar </a:t>
            </a:r>
            <a:r>
              <a:rPr lang="es-ES" dirty="0"/>
              <a:t>con un control de stock de materia prima y consumo final toda vez que se </a:t>
            </a:r>
            <a:r>
              <a:rPr lang="es-ES" dirty="0" smtClean="0"/>
              <a:t> precise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smtClean="0"/>
              <a:t>Agilizar </a:t>
            </a:r>
            <a:r>
              <a:rPr lang="es-ES" dirty="0"/>
              <a:t>el proceso de facturación.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</a:t>
            </a:r>
            <a:r>
              <a:rPr lang="es-ES" dirty="0" smtClean="0">
                <a:solidFill>
                  <a:schemeClr val="bg1"/>
                </a:solidFill>
              </a:rPr>
              <a:t>Inventario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inventario por producto</a:t>
            </a:r>
          </a:p>
          <a:p>
            <a:endParaRPr lang="es-ES" dirty="0"/>
          </a:p>
          <a:p>
            <a:r>
              <a:rPr lang="es-ES" dirty="0" smtClean="0"/>
              <a:t>Calcular </a:t>
            </a:r>
            <a:r>
              <a:rPr lang="es-ES" dirty="0"/>
              <a:t>la diferencia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Realizar ajuste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Dar de baja un producto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5122" name="Picture 2" descr="C:\Users\Ivan\Documents\Dropbox\infocomedor-final\DP_Inventar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5"/>
          <a:stretch/>
        </p:blipFill>
        <p:spPr bwMode="auto">
          <a:xfrm>
            <a:off x="1259632" y="1556792"/>
            <a:ext cx="69209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inventario</a:t>
            </a:r>
            <a:endParaRPr lang="es-ES" dirty="0"/>
          </a:p>
        </p:txBody>
      </p:sp>
      <p:pic>
        <p:nvPicPr>
          <p:cNvPr id="6146" name="Picture 2" descr="C:\Users\Ivan\Downloads\infocomedor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4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ajuste inventario</a:t>
            </a:r>
            <a:endParaRPr lang="es-ES" dirty="0"/>
          </a:p>
        </p:txBody>
      </p:sp>
      <p:pic>
        <p:nvPicPr>
          <p:cNvPr id="7170" name="Picture 2" descr="C:\Users\Ivan\Downloads\infocomedor\ajuste 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3529"/>
            <a:ext cx="6048672" cy="5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baja</a:t>
            </a:r>
            <a:endParaRPr lang="es-ES" dirty="0"/>
          </a:p>
        </p:txBody>
      </p:sp>
      <p:pic>
        <p:nvPicPr>
          <p:cNvPr id="8194" name="Picture 2" descr="C:\Users\Ivan\Downloads\infocomedor\baja 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4496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183</TotalTime>
  <Words>363</Words>
  <Application>Microsoft Office PowerPoint</Application>
  <PresentationFormat>Presentación en pantalla (4:3)</PresentationFormat>
  <Paragraphs>102</Paragraphs>
  <Slides>40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Forma de onda</vt:lpstr>
      <vt:lpstr>INFOCOMEDOR</vt:lpstr>
      <vt:lpstr>INTRODUCCION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Requerimientos del Modulo de Producción</vt:lpstr>
      <vt:lpstr>Diagrama de proceso</vt:lpstr>
      <vt:lpstr>Flujo producto</vt:lpstr>
      <vt:lpstr>Flujo producción</vt:lpstr>
      <vt:lpstr>COMPRAS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Requerimientos del Modulo Inventario</vt:lpstr>
      <vt:lpstr>Diagrama de Proceso</vt:lpstr>
      <vt:lpstr>Flujo inventario</vt:lpstr>
      <vt:lpstr>Flujo ajuste inventario</vt:lpstr>
      <vt:lpstr>Flujo baja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25</cp:revision>
  <dcterms:created xsi:type="dcterms:W3CDTF">2014-08-09T19:38:23Z</dcterms:created>
  <dcterms:modified xsi:type="dcterms:W3CDTF">2014-08-19T18:20:35Z</dcterms:modified>
</cp:coreProperties>
</file>