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82" r:id="rId22"/>
    <p:sldId id="287" r:id="rId23"/>
    <p:sldId id="272" r:id="rId24"/>
    <p:sldId id="288" r:id="rId25"/>
    <p:sldId id="291" r:id="rId26"/>
    <p:sldId id="289" r:id="rId27"/>
    <p:sldId id="290" r:id="rId28"/>
    <p:sldId id="273" r:id="rId29"/>
    <p:sldId id="274" r:id="rId30"/>
    <p:sldId id="284" r:id="rId31"/>
    <p:sldId id="285" r:id="rId32"/>
    <p:sldId id="286" r:id="rId33"/>
    <p:sldId id="275" r:id="rId34"/>
    <p:sldId id="276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6247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Compras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" dirty="0"/>
              <a:t>1. Se registraran los datos relacionados al producto.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Tipo de producto- Unidad de medida.</a:t>
            </a:r>
          </a:p>
          <a:p>
            <a:r>
              <a:rPr lang="es-ES" dirty="0"/>
              <a:t>2. Se registran los datos de los proveedores.</a:t>
            </a:r>
          </a:p>
          <a:p>
            <a:r>
              <a:rPr lang="es-ES" dirty="0"/>
              <a:t>3. 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Contado - Crédito</a:t>
            </a:r>
          </a:p>
          <a:p>
            <a:r>
              <a:rPr lang="es-ES" dirty="0"/>
              <a:t>4. Se 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Compras fuera del local</a:t>
            </a:r>
          </a:p>
          <a:p>
            <a:pPr lvl="2"/>
            <a:r>
              <a:rPr lang="es-ES" dirty="0"/>
              <a:t>Compras dentro del local</a:t>
            </a:r>
          </a:p>
          <a:p>
            <a:r>
              <a:rPr lang="es-ES" dirty="0"/>
              <a:t>5. Registrar factura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394"/>
            <a:ext cx="6948264" cy="5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compra</a:t>
            </a:r>
            <a:endParaRPr lang="es-ES" dirty="0"/>
          </a:p>
        </p:txBody>
      </p:sp>
      <p:pic>
        <p:nvPicPr>
          <p:cNvPr id="4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9306"/>
          <a:stretch/>
        </p:blipFill>
        <p:spPr>
          <a:xfrm>
            <a:off x="251520" y="1602221"/>
            <a:ext cx="8640960" cy="5139147"/>
          </a:xfrm>
        </p:spPr>
      </p:pic>
    </p:spTree>
    <p:extLst>
      <p:ext uri="{BB962C8B-B14F-4D97-AF65-F5344CB8AC3E}">
        <p14:creationId xmlns:p14="http://schemas.microsoft.com/office/powerpoint/2010/main" val="2807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2389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924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Venta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 smtClean="0"/>
              <a:t>1</a:t>
            </a:r>
            <a:r>
              <a:rPr lang="es-ES" dirty="0"/>
              <a:t>. Se registraran los datos relacionados al cliente. </a:t>
            </a:r>
          </a:p>
          <a:p>
            <a:r>
              <a:rPr lang="es-ES" dirty="0"/>
              <a:t>2. Se registra los pedidos. </a:t>
            </a:r>
          </a:p>
          <a:p>
            <a:r>
              <a:rPr lang="es-ES" dirty="0"/>
              <a:t>3. Se realiza la facturación. </a:t>
            </a:r>
          </a:p>
          <a:p>
            <a:endParaRPr lang="es-ES" dirty="0"/>
          </a:p>
          <a:p>
            <a:r>
              <a:rPr lang="es-ES" dirty="0"/>
              <a:t>_Selecciona pedidos. </a:t>
            </a:r>
          </a:p>
          <a:p>
            <a:r>
              <a:rPr lang="es-ES" dirty="0"/>
              <a:t>_Carga pedidos. </a:t>
            </a:r>
          </a:p>
          <a:p>
            <a:r>
              <a:rPr lang="es-ES" b="1" dirty="0"/>
              <a:t>Aspectos adicionales a ser considerados </a:t>
            </a:r>
            <a:endParaRPr lang="es-ES" dirty="0"/>
          </a:p>
          <a:p>
            <a:r>
              <a:rPr lang="es-ES" dirty="0" smtClean="0"/>
              <a:t>- Contado</a:t>
            </a:r>
            <a:r>
              <a:rPr lang="es-ES" dirty="0"/>
              <a:t>. 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4098" name="Picture 2" descr="C:\Users\Ivan\Documents\Dropbox\infocomedor-final\DP_V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767458"/>
            <a:ext cx="6973538" cy="44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</a:t>
            </a:r>
            <a:r>
              <a:rPr lang="es-ES" dirty="0" smtClean="0">
                <a:solidFill>
                  <a:schemeClr val="bg1"/>
                </a:solidFill>
              </a:rPr>
              <a:t>pedido</a:t>
            </a:r>
            <a:endParaRPr lang="es-ES" dirty="0"/>
          </a:p>
        </p:txBody>
      </p:sp>
      <p:pic>
        <p:nvPicPr>
          <p:cNvPr id="2051" name="Picture 3" descr="C:\Users\Ivan\Downloads\Untitle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53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</a:t>
            </a:r>
            <a:r>
              <a:rPr lang="es-ES" dirty="0" smtClean="0">
                <a:solidFill>
                  <a:schemeClr val="bg1"/>
                </a:solidFill>
              </a:rPr>
              <a:t>factura</a:t>
            </a:r>
            <a:endParaRPr lang="es-ES" dirty="0"/>
          </a:p>
        </p:txBody>
      </p:sp>
      <p:pic>
        <p:nvPicPr>
          <p:cNvPr id="3074" name="Picture 2" descr="C:\Users\Ivan\Downloads\Untitled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8"/>
          <a:stretch/>
        </p:blipFill>
        <p:spPr bwMode="auto">
          <a:xfrm>
            <a:off x="1907704" y="1196752"/>
            <a:ext cx="5492873" cy="55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8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Y" dirty="0"/>
              <a:t>1. Se registraran los datos relacionados al ingreso y el egreso de dinero.</a:t>
            </a:r>
          </a:p>
          <a:p>
            <a:pPr lvl="1"/>
            <a:r>
              <a:rPr lang="es-PY" dirty="0"/>
              <a:t>Aspectos adicionales a ser considerados</a:t>
            </a:r>
          </a:p>
          <a:p>
            <a:pPr lvl="2"/>
            <a:r>
              <a:rPr lang="es-PY" dirty="0"/>
              <a:t>Se asociaran los egresos e ingresos si corresponden a la factura de compra y factura de venta.</a:t>
            </a:r>
          </a:p>
          <a:p>
            <a:r>
              <a:rPr lang="es-PY" dirty="0"/>
              <a:t>2. Se realizaran apertura , arqueo y cierre de caja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4" name="Picture 2" descr="C:\Users\Ivan\Documents\infocomedorv1\presentacion\fede\diagrama_proceso_c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7" y="1711400"/>
            <a:ext cx="7324219" cy="4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caja</a:t>
            </a:r>
            <a:endParaRPr lang="es-ES" dirty="0"/>
          </a:p>
        </p:txBody>
      </p:sp>
      <p:pic>
        <p:nvPicPr>
          <p:cNvPr id="4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10240" b="4733"/>
          <a:stretch/>
        </p:blipFill>
        <p:spPr>
          <a:xfrm>
            <a:off x="246179" y="1104142"/>
            <a:ext cx="8646301" cy="5601458"/>
          </a:xfrm>
        </p:spPr>
      </p:pic>
    </p:spTree>
    <p:extLst>
      <p:ext uri="{BB962C8B-B14F-4D97-AF65-F5344CB8AC3E}">
        <p14:creationId xmlns:p14="http://schemas.microsoft.com/office/powerpoint/2010/main" val="3038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COMO SURGIO INFOCOMEDOR?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</TotalTime>
  <Words>282</Words>
  <Application>Microsoft Office PowerPoint</Application>
  <PresentationFormat>Presentación en pantalla (4:3)</PresentationFormat>
  <Paragraphs>82</Paragraphs>
  <Slides>34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Forma de onda</vt:lpstr>
      <vt:lpstr>INFOCOMEDOR</vt:lpstr>
      <vt:lpstr>INTRODUCCION</vt:lpstr>
      <vt:lpstr>LA EMPRESA</vt:lpstr>
      <vt:lpstr>COMO SURGIO INFOCOMEDOR?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COMPRAS</vt:lpstr>
      <vt:lpstr>MENU</vt:lpstr>
      <vt:lpstr>Requerimientos del Modulo de Compras</vt:lpstr>
      <vt:lpstr>Diagrama de proceso</vt:lpstr>
      <vt:lpstr>Flujo compra</vt:lpstr>
      <vt:lpstr>Flujo pago</vt:lpstr>
      <vt:lpstr>Flujo pago</vt:lpstr>
      <vt:lpstr>VENTAS</vt:lpstr>
      <vt:lpstr>Requerimientos del Modulo de Venta</vt:lpstr>
      <vt:lpstr>Diagrama de Proceso</vt:lpstr>
      <vt:lpstr>Flujo pedido</vt:lpstr>
      <vt:lpstr>Flujo factura</vt:lpstr>
      <vt:lpstr>INVENTARIO</vt:lpstr>
      <vt:lpstr>CAJA</vt:lpstr>
      <vt:lpstr>Requerimientos del Modulo de Caja</vt:lpstr>
      <vt:lpstr>Diagrama de proceso</vt:lpstr>
      <vt:lpstr>Flujo 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12</cp:revision>
  <dcterms:created xsi:type="dcterms:W3CDTF">2014-08-09T19:38:23Z</dcterms:created>
  <dcterms:modified xsi:type="dcterms:W3CDTF">2014-08-09T22:08:49Z</dcterms:modified>
</cp:coreProperties>
</file>