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8" r:id="rId17"/>
    <p:sldId id="299" r:id="rId18"/>
    <p:sldId id="301" r:id="rId19"/>
    <p:sldId id="300" r:id="rId20"/>
    <p:sldId id="271" r:id="rId21"/>
    <p:sldId id="279" r:id="rId22"/>
    <p:sldId id="280" r:id="rId23"/>
    <p:sldId id="281" r:id="rId24"/>
    <p:sldId id="282" r:id="rId25"/>
    <p:sldId id="287" r:id="rId26"/>
    <p:sldId id="272" r:id="rId27"/>
    <p:sldId id="288" r:id="rId28"/>
    <p:sldId id="291" r:id="rId29"/>
    <p:sldId id="289" r:id="rId30"/>
    <p:sldId id="290" r:id="rId31"/>
    <p:sldId id="273" r:id="rId32"/>
    <p:sldId id="292" r:id="rId33"/>
    <p:sldId id="293" r:id="rId34"/>
    <p:sldId id="294" r:id="rId35"/>
    <p:sldId id="295" r:id="rId36"/>
    <p:sldId id="296" r:id="rId37"/>
    <p:sldId id="274" r:id="rId38"/>
    <p:sldId id="284" r:id="rId39"/>
    <p:sldId id="285" r:id="rId40"/>
    <p:sldId id="286" r:id="rId41"/>
    <p:sldId id="275" r:id="rId42"/>
    <p:sldId id="276" r:id="rId4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DEA12-4663-479F-801E-E2AF3FAE5280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BA43-0A6D-49E2-A941-DE91C65E1D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09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57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CBA43-0A6D-49E2-A941-DE91C65E1DC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91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437B357-E818-445B-86EE-5B64E1381F9B}" type="datetimeFigureOut">
              <a:rPr lang="es-ES" smtClean="0"/>
              <a:t>16/08/2014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7068F7B-BB25-41E8-ACE2-DC01E5891A85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INFOCOMEDOR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GESTIÓN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3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5" y="2843957"/>
            <a:ext cx="8883821" cy="260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852936"/>
            <a:ext cx="8840835" cy="242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INTERFAZ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" y="2780928"/>
            <a:ext cx="8840835" cy="254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32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PRESENTACIÓN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37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LOGIN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8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0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Producción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Productos (Materia Prima)</a:t>
            </a:r>
          </a:p>
          <a:p>
            <a:endParaRPr lang="es-ES" dirty="0"/>
          </a:p>
          <a:p>
            <a:r>
              <a:rPr lang="es-ES" dirty="0" smtClean="0"/>
              <a:t>Registrar </a:t>
            </a:r>
            <a:r>
              <a:rPr lang="es-ES" dirty="0"/>
              <a:t>Recetas (Consumo Final)</a:t>
            </a:r>
          </a:p>
          <a:p>
            <a:endParaRPr lang="es-ES" dirty="0"/>
          </a:p>
          <a:p>
            <a:r>
              <a:rPr lang="es-ES" dirty="0" smtClean="0"/>
              <a:t>Registrar </a:t>
            </a:r>
            <a:r>
              <a:rPr lang="es-ES" dirty="0"/>
              <a:t>Producción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3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9219" name="Picture 3" descr="C:\Users\Ivan\Documents\Dropbox\infocomedor-final\DP_Produc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7"/>
            <a:ext cx="6912768" cy="443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producto</a:t>
            </a:r>
            <a:endParaRPr lang="es-ES" dirty="0"/>
          </a:p>
        </p:txBody>
      </p:sp>
      <p:pic>
        <p:nvPicPr>
          <p:cNvPr id="1026" name="Picture 2" descr="C:\Users\Ivan\Downloads\Untitled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66135"/>
            <a:ext cx="7560840" cy="45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producción</a:t>
            </a:r>
            <a:endParaRPr lang="es-ES" dirty="0"/>
          </a:p>
        </p:txBody>
      </p:sp>
      <p:pic>
        <p:nvPicPr>
          <p:cNvPr id="10242" name="Picture 2" descr="C:\Users\Ivan\Downloads\infocomedor\produc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26" y="1628800"/>
            <a:ext cx="8031306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20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COMPRAS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Compras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dirty="0" smtClean="0"/>
              <a:t> </a:t>
            </a:r>
            <a:r>
              <a:rPr lang="es-ES" dirty="0"/>
              <a:t>Se registran los datos de los proveedores.</a:t>
            </a:r>
          </a:p>
          <a:p>
            <a:r>
              <a:rPr lang="es-ES" dirty="0" smtClean="0"/>
              <a:t> </a:t>
            </a:r>
            <a:r>
              <a:rPr lang="es-ES" dirty="0"/>
              <a:t>Se registran los pagos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Contado - Crédito</a:t>
            </a:r>
          </a:p>
          <a:p>
            <a:r>
              <a:rPr lang="es-ES" dirty="0" smtClean="0"/>
              <a:t>Se </a:t>
            </a:r>
            <a:r>
              <a:rPr lang="es-ES" dirty="0"/>
              <a:t>registran egresos de dinero por compras</a:t>
            </a:r>
          </a:p>
          <a:p>
            <a:pPr lvl="1"/>
            <a:r>
              <a:rPr lang="es-ES" dirty="0"/>
              <a:t>Aspectos adicionales a ser considerados</a:t>
            </a:r>
          </a:p>
          <a:p>
            <a:pPr lvl="2"/>
            <a:r>
              <a:rPr lang="es-ES" dirty="0"/>
              <a:t>Compras fuera del local</a:t>
            </a:r>
          </a:p>
          <a:p>
            <a:pPr lvl="2"/>
            <a:r>
              <a:rPr lang="es-ES" dirty="0"/>
              <a:t>Compras dentro del local</a:t>
            </a:r>
          </a:p>
          <a:p>
            <a:r>
              <a:rPr lang="es-ES" smtClean="0"/>
              <a:t>Registrar </a:t>
            </a:r>
            <a:r>
              <a:rPr lang="es-ES" dirty="0"/>
              <a:t>factura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62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6" name="3 Marcador de contenid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51394"/>
            <a:ext cx="6948264" cy="51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compra</a:t>
            </a:r>
            <a:endParaRPr lang="es-ES" dirty="0"/>
          </a:p>
        </p:txBody>
      </p:sp>
      <p:pic>
        <p:nvPicPr>
          <p:cNvPr id="4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" b="9306"/>
          <a:stretch/>
        </p:blipFill>
        <p:spPr>
          <a:xfrm>
            <a:off x="251520" y="1602221"/>
            <a:ext cx="8640960" cy="5139147"/>
          </a:xfrm>
        </p:spPr>
      </p:pic>
    </p:spTree>
    <p:extLst>
      <p:ext uri="{BB962C8B-B14F-4D97-AF65-F5344CB8AC3E}">
        <p14:creationId xmlns:p14="http://schemas.microsoft.com/office/powerpoint/2010/main" val="28071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2389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pago</a:t>
            </a:r>
            <a:endParaRPr lang="es-ES" dirty="0"/>
          </a:p>
        </p:txBody>
      </p:sp>
      <p:pic>
        <p:nvPicPr>
          <p:cNvPr id="5" name="5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3467" b="3173"/>
          <a:stretch/>
        </p:blipFill>
        <p:spPr>
          <a:xfrm>
            <a:off x="255224" y="1720700"/>
            <a:ext cx="8637256" cy="4979157"/>
          </a:xfrm>
        </p:spPr>
      </p:pic>
    </p:spTree>
    <p:extLst>
      <p:ext uri="{BB962C8B-B14F-4D97-AF65-F5344CB8AC3E}">
        <p14:creationId xmlns:p14="http://schemas.microsoft.com/office/powerpoint/2010/main" val="9247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6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Venta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s-ES" dirty="0" smtClean="0"/>
              <a:t>1</a:t>
            </a:r>
            <a:r>
              <a:rPr lang="es-ES" dirty="0"/>
              <a:t>. Se registraran los datos relacionados al cliente. </a:t>
            </a:r>
          </a:p>
          <a:p>
            <a:r>
              <a:rPr lang="es-ES" dirty="0"/>
              <a:t>2. Se registra los pedidos. </a:t>
            </a:r>
          </a:p>
          <a:p>
            <a:r>
              <a:rPr lang="es-ES" dirty="0"/>
              <a:t>3. Se realiza la facturación. </a:t>
            </a:r>
          </a:p>
          <a:p>
            <a:endParaRPr lang="es-ES" dirty="0"/>
          </a:p>
          <a:p>
            <a:r>
              <a:rPr lang="es-ES" dirty="0"/>
              <a:t>_Selecciona pedidos. </a:t>
            </a:r>
          </a:p>
          <a:p>
            <a:r>
              <a:rPr lang="es-ES" dirty="0"/>
              <a:t>_Carga pedidos. </a:t>
            </a:r>
          </a:p>
          <a:p>
            <a:r>
              <a:rPr lang="es-ES" b="1" dirty="0"/>
              <a:t>Aspectos adicionales a ser considerados </a:t>
            </a:r>
            <a:endParaRPr lang="es-ES" dirty="0"/>
          </a:p>
          <a:p>
            <a:r>
              <a:rPr lang="es-ES" dirty="0" smtClean="0"/>
              <a:t>- Contado</a:t>
            </a:r>
            <a:r>
              <a:rPr lang="es-ES" dirty="0"/>
              <a:t>. 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7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4098" name="Picture 2" descr="C:\Users\Ivan\Documents\Dropbox\infocomedor-final\DP_Ven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54" y="1767458"/>
            <a:ext cx="6973538" cy="44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pedido</a:t>
            </a:r>
            <a:endParaRPr lang="es-ES" dirty="0"/>
          </a:p>
        </p:txBody>
      </p:sp>
      <p:pic>
        <p:nvPicPr>
          <p:cNvPr id="2051" name="Picture 3" descr="C:\Users\Ivan\Downloads\Untitle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53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4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LA EMPRESA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18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factura</a:t>
            </a:r>
            <a:endParaRPr lang="es-ES" dirty="0"/>
          </a:p>
        </p:txBody>
      </p:sp>
      <p:pic>
        <p:nvPicPr>
          <p:cNvPr id="3074" name="Picture 2" descr="C:\Users\Ivan\Downloads\Untitled (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8"/>
          <a:stretch/>
        </p:blipFill>
        <p:spPr bwMode="auto">
          <a:xfrm>
            <a:off x="1907704" y="1196752"/>
            <a:ext cx="5492873" cy="551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INVENTARIO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0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</a:t>
            </a:r>
            <a:r>
              <a:rPr lang="es-ES" dirty="0" smtClean="0">
                <a:solidFill>
                  <a:schemeClr val="bg1"/>
                </a:solidFill>
              </a:rPr>
              <a:t>Inventario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/>
              <a:t>inventario por producto</a:t>
            </a:r>
          </a:p>
          <a:p>
            <a:endParaRPr lang="es-ES" dirty="0"/>
          </a:p>
          <a:p>
            <a:r>
              <a:rPr lang="es-ES" dirty="0" smtClean="0"/>
              <a:t>Calcular </a:t>
            </a:r>
            <a:r>
              <a:rPr lang="es-ES" dirty="0"/>
              <a:t>la diferencia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Realizar ajuste</a:t>
            </a:r>
          </a:p>
          <a:p>
            <a:endParaRPr lang="es-ES" dirty="0"/>
          </a:p>
          <a:p>
            <a:r>
              <a:rPr lang="es-ES" dirty="0" smtClean="0"/>
              <a:t> </a:t>
            </a:r>
            <a:r>
              <a:rPr lang="es-ES" dirty="0"/>
              <a:t>Dar de baja un producto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de Proceso</a:t>
            </a:r>
            <a:endParaRPr lang="es-ES" dirty="0"/>
          </a:p>
        </p:txBody>
      </p:sp>
      <p:pic>
        <p:nvPicPr>
          <p:cNvPr id="5122" name="Picture 2" descr="C:\Users\Ivan\Documents\Dropbox\infocomedor-final\DP_Inventari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5"/>
          <a:stretch/>
        </p:blipFill>
        <p:spPr bwMode="auto">
          <a:xfrm>
            <a:off x="1259632" y="1556792"/>
            <a:ext cx="692093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inventario</a:t>
            </a:r>
            <a:endParaRPr lang="es-ES" dirty="0"/>
          </a:p>
        </p:txBody>
      </p:sp>
      <p:pic>
        <p:nvPicPr>
          <p:cNvPr id="6146" name="Picture 2" descr="C:\Users\Ivan\Downloads\infocomedor\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608512" cy="49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ajuste inventario</a:t>
            </a:r>
            <a:endParaRPr lang="es-ES" dirty="0"/>
          </a:p>
        </p:txBody>
      </p:sp>
      <p:pic>
        <p:nvPicPr>
          <p:cNvPr id="7170" name="Picture 2" descr="C:\Users\Ivan\Downloads\infocomedor\ajuste inventar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93529"/>
            <a:ext cx="6048672" cy="535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Flujo baja</a:t>
            </a:r>
            <a:endParaRPr lang="es-ES" dirty="0"/>
          </a:p>
        </p:txBody>
      </p:sp>
      <p:pic>
        <p:nvPicPr>
          <p:cNvPr id="8194" name="Picture 2" descr="C:\Users\Ivan\Downloads\infocomedor\baja 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3"/>
            <a:ext cx="4464496" cy="486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CAJA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Requerimientos del Modulo de </a:t>
            </a:r>
            <a:r>
              <a:rPr lang="es-ES" dirty="0" smtClean="0">
                <a:solidFill>
                  <a:schemeClr val="bg1"/>
                </a:solidFill>
              </a:rPr>
              <a:t>Caja</a:t>
            </a:r>
            <a:endParaRPr lang="es-ES" dirty="0"/>
          </a:p>
        </p:txBody>
      </p:sp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3450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PY" dirty="0"/>
              <a:t>1. Se registraran los datos relacionados al ingreso y el egreso de dinero.</a:t>
            </a:r>
          </a:p>
          <a:p>
            <a:pPr lvl="1"/>
            <a:r>
              <a:rPr lang="es-PY" dirty="0"/>
              <a:t>Aspectos adicionales a ser considerados</a:t>
            </a:r>
          </a:p>
          <a:p>
            <a:pPr lvl="2"/>
            <a:r>
              <a:rPr lang="es-PY" dirty="0"/>
              <a:t>Se asociaran los egresos e ingresos si corresponden a la factura de compra y factura de venta.</a:t>
            </a:r>
          </a:p>
          <a:p>
            <a:r>
              <a:rPr lang="es-PY" dirty="0"/>
              <a:t>2. Se realizaran apertura , arqueo y cierre de caja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5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Diagrama de proceso</a:t>
            </a:r>
            <a:endParaRPr lang="es-ES" dirty="0"/>
          </a:p>
        </p:txBody>
      </p:sp>
      <p:pic>
        <p:nvPicPr>
          <p:cNvPr id="4" name="Picture 2" descr="C:\Users\Ivan\Documents\infocomedorv1\presentacion\fede\diagrama_proceso_caj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97" y="1711400"/>
            <a:ext cx="7324219" cy="488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COMO SURGIO INFOCOMEDOR?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8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Flujo caja</a:t>
            </a:r>
            <a:endParaRPr lang="es-ES" dirty="0"/>
          </a:p>
        </p:txBody>
      </p:sp>
      <p:pic>
        <p:nvPicPr>
          <p:cNvPr id="4" name="7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r="10240" b="4733"/>
          <a:stretch/>
        </p:blipFill>
        <p:spPr>
          <a:xfrm>
            <a:off x="246179" y="1104142"/>
            <a:ext cx="8646301" cy="5601458"/>
          </a:xfrm>
        </p:spPr>
      </p:pic>
    </p:spTree>
    <p:extLst>
      <p:ext uri="{BB962C8B-B14F-4D97-AF65-F5344CB8AC3E}">
        <p14:creationId xmlns:p14="http://schemas.microsoft.com/office/powerpoint/2010/main" val="3038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CONCLUSION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4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GRACIAS POR LA ATENCION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1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Mejorar el Proceso en caja con el objeto de hacerlo transparente y confiable.</a:t>
            </a:r>
          </a:p>
          <a:p>
            <a:endParaRPr lang="es-ES" dirty="0"/>
          </a:p>
          <a:p>
            <a:r>
              <a:rPr lang="es-ES" dirty="0" smtClean="0"/>
              <a:t>Optimizar </a:t>
            </a:r>
            <a:r>
              <a:rPr lang="es-ES" dirty="0"/>
              <a:t>la calidad de atención a los clientes implementando una Base de Datos </a:t>
            </a:r>
            <a:r>
              <a:rPr lang="es-ES" dirty="0" smtClean="0"/>
              <a:t>con </a:t>
            </a:r>
            <a:r>
              <a:rPr lang="es-ES" dirty="0"/>
              <a:t>datos relevantes que sean de interés para el negocio.</a:t>
            </a:r>
          </a:p>
          <a:p>
            <a:endParaRPr lang="es-ES" dirty="0"/>
          </a:p>
          <a:p>
            <a:r>
              <a:rPr lang="es-ES" dirty="0" smtClean="0"/>
              <a:t>Contar </a:t>
            </a:r>
            <a:r>
              <a:rPr lang="es-ES" dirty="0"/>
              <a:t>con un control de stock de materia prima y consumo final toda vez que se </a:t>
            </a:r>
            <a:r>
              <a:rPr lang="es-ES" dirty="0" smtClean="0"/>
              <a:t> precise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smtClean="0"/>
              <a:t>Agilizar </a:t>
            </a:r>
            <a:r>
              <a:rPr lang="es-ES" dirty="0"/>
              <a:t>el proceso de facturación.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47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REPOSITORIO – </a:t>
            </a:r>
            <a:r>
              <a:rPr lang="es-ES" dirty="0" smtClean="0"/>
              <a:t>GOOGLE CODE</a:t>
            </a:r>
          </a:p>
          <a:p>
            <a:r>
              <a:rPr lang="es-ES" dirty="0" smtClean="0"/>
              <a:t>VERSIONADOR DE CODIGO - SVN</a:t>
            </a:r>
          </a:p>
          <a:p>
            <a:r>
              <a:rPr lang="es-ES" dirty="0" smtClean="0"/>
              <a:t>BASE DE DATOS – </a:t>
            </a: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SERVIDOR WEB – ZEND SERVER</a:t>
            </a:r>
          </a:p>
          <a:p>
            <a:r>
              <a:rPr lang="es-ES" dirty="0" smtClean="0"/>
              <a:t>BACKEND – PHP</a:t>
            </a:r>
          </a:p>
          <a:p>
            <a:r>
              <a:rPr lang="es-ES" dirty="0" smtClean="0"/>
              <a:t>FRONTEND – HTML;  JQUERY; AJAX; BOOTSTRAP.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81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COMPONENTES DEL SISTEMA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8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0" y="1632992"/>
            <a:ext cx="87217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173</TotalTime>
  <Words>371</Words>
  <Application>Microsoft Office PowerPoint</Application>
  <PresentationFormat>Presentación en pantalla (4:3)</PresentationFormat>
  <Paragraphs>106</Paragraphs>
  <Slides>42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Forma de onda</vt:lpstr>
      <vt:lpstr>INFOCOMEDOR</vt:lpstr>
      <vt:lpstr>INTRODUCCION</vt:lpstr>
      <vt:lpstr>LA EMPRESA</vt:lpstr>
      <vt:lpstr>COMO SURGIO INFOCOMEDOR?</vt:lpstr>
      <vt:lpstr>OBJETIVOS</vt:lpstr>
      <vt:lpstr>ESTRUCTURA</vt:lpstr>
      <vt:lpstr>HERRAMIENTAS</vt:lpstr>
      <vt:lpstr>COMPONENTES DEL SISTEMA</vt:lpstr>
      <vt:lpstr>MENU</vt:lpstr>
      <vt:lpstr>INTERFAZ</vt:lpstr>
      <vt:lpstr>INTERFAZ</vt:lpstr>
      <vt:lpstr>INTERFAZ</vt:lpstr>
      <vt:lpstr>PRESENTACIÓN DEL SISTEMA</vt:lpstr>
      <vt:lpstr>LOGIN</vt:lpstr>
      <vt:lpstr>PRODUCCION</vt:lpstr>
      <vt:lpstr>Requerimientos del Modulo de Producción</vt:lpstr>
      <vt:lpstr>Diagrama de proceso</vt:lpstr>
      <vt:lpstr>Flujo producto</vt:lpstr>
      <vt:lpstr>Flujo producción</vt:lpstr>
      <vt:lpstr>COMPRAS</vt:lpstr>
      <vt:lpstr>Requerimientos del Modulo de Compras</vt:lpstr>
      <vt:lpstr>Diagrama de proceso</vt:lpstr>
      <vt:lpstr>Flujo compra</vt:lpstr>
      <vt:lpstr>Flujo pago</vt:lpstr>
      <vt:lpstr>Flujo pago</vt:lpstr>
      <vt:lpstr>VENTAS</vt:lpstr>
      <vt:lpstr>Requerimientos del Modulo de Venta</vt:lpstr>
      <vt:lpstr>Diagrama de Proceso</vt:lpstr>
      <vt:lpstr>Flujo pedido</vt:lpstr>
      <vt:lpstr>Flujo factura</vt:lpstr>
      <vt:lpstr>INVENTARIO</vt:lpstr>
      <vt:lpstr>Requerimientos del Modulo Inventario</vt:lpstr>
      <vt:lpstr>Diagrama de Proceso</vt:lpstr>
      <vt:lpstr>Flujo inventario</vt:lpstr>
      <vt:lpstr>Flujo ajuste inventario</vt:lpstr>
      <vt:lpstr>Flujo baja</vt:lpstr>
      <vt:lpstr>CAJA</vt:lpstr>
      <vt:lpstr>Requerimientos del Modulo de Caja</vt:lpstr>
      <vt:lpstr>Diagrama de proceso</vt:lpstr>
      <vt:lpstr>Flujo caja</vt:lpstr>
      <vt:lpstr>CONCLUSION</vt:lpstr>
      <vt:lpstr>GRACIAS POR LA ATENCION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INFOCOMEDOR</dc:title>
  <dc:creator>Ivan</dc:creator>
  <cp:lastModifiedBy>Ivan</cp:lastModifiedBy>
  <cp:revision>22</cp:revision>
  <dcterms:created xsi:type="dcterms:W3CDTF">2014-08-09T19:38:23Z</dcterms:created>
  <dcterms:modified xsi:type="dcterms:W3CDTF">2014-08-16T19:54:48Z</dcterms:modified>
</cp:coreProperties>
</file>