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s-ES" sz="9600" dirty="0" smtClean="0"/>
              <a:t>Modulo de </a:t>
            </a:r>
            <a:br>
              <a:rPr lang="es-ES" sz="9600" dirty="0" smtClean="0"/>
            </a:br>
            <a:r>
              <a:rPr lang="es-ES" sz="9600" dirty="0" smtClean="0"/>
              <a:t>Compras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715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Modulo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1</a:t>
            </a:r>
            <a:r>
              <a:rPr lang="es-ES" dirty="0"/>
              <a:t>. Se registraran los datos relacionados al producto.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 smtClean="0"/>
              <a:t>Tipo </a:t>
            </a:r>
            <a:r>
              <a:rPr lang="es-ES" dirty="0"/>
              <a:t>de producto- Unidad de medida.</a:t>
            </a:r>
          </a:p>
          <a:p>
            <a:pPr marL="0" indent="0">
              <a:buNone/>
            </a:pPr>
            <a:r>
              <a:rPr lang="es-ES" dirty="0"/>
              <a:t>2. Se registran los datos de los proveedores.</a:t>
            </a:r>
          </a:p>
          <a:p>
            <a:pPr marL="0" indent="0">
              <a:buNone/>
            </a:pPr>
            <a:r>
              <a:rPr lang="es-ES" dirty="0"/>
              <a:t>3. 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 indent="-342900"/>
            <a:r>
              <a:rPr lang="es-ES" dirty="0" smtClean="0"/>
              <a:t>Contado - </a:t>
            </a:r>
            <a:r>
              <a:rPr lang="es-ES" dirty="0" err="1"/>
              <a:t>Credito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 Se 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 indent="-342900"/>
            <a:r>
              <a:rPr lang="es-ES" dirty="0" smtClean="0"/>
              <a:t>Compras </a:t>
            </a:r>
            <a:r>
              <a:rPr lang="es-ES" dirty="0"/>
              <a:t>fuera del local</a:t>
            </a:r>
          </a:p>
          <a:p>
            <a:pPr lvl="2" indent="-342900"/>
            <a:r>
              <a:rPr lang="es-ES" dirty="0" smtClean="0"/>
              <a:t>Compras </a:t>
            </a:r>
            <a:r>
              <a:rPr lang="es-ES" dirty="0"/>
              <a:t>dentro del local</a:t>
            </a:r>
          </a:p>
          <a:p>
            <a:pPr marL="0" indent="0">
              <a:buNone/>
            </a:pPr>
            <a:r>
              <a:rPr lang="es-ES" dirty="0"/>
              <a:t>5. Registrar factura</a:t>
            </a:r>
          </a:p>
        </p:txBody>
      </p:sp>
    </p:spTree>
    <p:extLst>
      <p:ext uri="{BB962C8B-B14F-4D97-AF65-F5344CB8AC3E}">
        <p14:creationId xmlns:p14="http://schemas.microsoft.com/office/powerpoint/2010/main" val="12286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9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Modulo de  Compras</vt:lpstr>
      <vt:lpstr>Presentación de PowerPoint</vt:lpstr>
      <vt:lpstr>Requerimientos del Modulo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CANO PIRIS Federico</dc:creator>
  <cp:lastModifiedBy>CANO PIRIS Federico</cp:lastModifiedBy>
  <cp:revision>4</cp:revision>
  <dcterms:created xsi:type="dcterms:W3CDTF">2014-08-07T18:27:39Z</dcterms:created>
  <dcterms:modified xsi:type="dcterms:W3CDTF">2014-08-07T18:43:50Z</dcterms:modified>
</cp:coreProperties>
</file>