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0" r:id="rId7"/>
    <p:sldId id="264" r:id="rId8"/>
    <p:sldId id="263" r:id="rId9"/>
    <p:sldId id="26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r>
              <a:rPr lang="es-ES" sz="9600" dirty="0" smtClean="0">
                <a:solidFill>
                  <a:schemeClr val="bg1"/>
                </a:solidFill>
              </a:rPr>
              <a:t>Modulo de </a:t>
            </a:r>
            <a:br>
              <a:rPr lang="es-ES" sz="9600" dirty="0" smtClean="0">
                <a:solidFill>
                  <a:schemeClr val="bg1"/>
                </a:solidFill>
              </a:rPr>
            </a:br>
            <a:r>
              <a:rPr lang="es-ES" sz="9600" dirty="0" smtClean="0">
                <a:solidFill>
                  <a:schemeClr val="bg1"/>
                </a:solidFill>
              </a:rPr>
              <a:t>Compras</a:t>
            </a:r>
            <a:endParaRPr lang="es-E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Requerimientos del </a:t>
            </a:r>
            <a:r>
              <a:rPr lang="es-ES" dirty="0" smtClean="0">
                <a:solidFill>
                  <a:schemeClr val="bg1"/>
                </a:solidFill>
              </a:rPr>
              <a:t>Modulo de Compras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1</a:t>
            </a:r>
            <a:r>
              <a:rPr lang="es-ES" dirty="0">
                <a:solidFill>
                  <a:schemeClr val="bg1"/>
                </a:solidFill>
              </a:rPr>
              <a:t>. Se registraran los datos relacionados al producto.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Aspectos adicionales a ser considerados</a:t>
            </a:r>
          </a:p>
          <a:p>
            <a:pPr lvl="2"/>
            <a:r>
              <a:rPr lang="es-ES" dirty="0" smtClean="0">
                <a:solidFill>
                  <a:schemeClr val="bg1"/>
                </a:solidFill>
              </a:rPr>
              <a:t>Tipo </a:t>
            </a:r>
            <a:r>
              <a:rPr lang="es-ES" dirty="0">
                <a:solidFill>
                  <a:schemeClr val="bg1"/>
                </a:solidFill>
              </a:rPr>
              <a:t>de producto- Unidad de medida.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2. Se registran los datos de los proveedores.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3. Se registran los pagos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Aspectos adicionales a ser considerados</a:t>
            </a:r>
          </a:p>
          <a:p>
            <a:pPr lvl="2" indent="-342900"/>
            <a:r>
              <a:rPr lang="es-ES" dirty="0" smtClean="0">
                <a:solidFill>
                  <a:schemeClr val="bg1"/>
                </a:solidFill>
              </a:rPr>
              <a:t>Contado - </a:t>
            </a:r>
            <a:r>
              <a:rPr lang="es-ES" dirty="0" smtClean="0">
                <a:solidFill>
                  <a:schemeClr val="bg1"/>
                </a:solidFill>
              </a:rPr>
              <a:t>Crédito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4. Se registran egresos de dinero por compras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Aspectos adicionales a ser considerados</a:t>
            </a:r>
          </a:p>
          <a:p>
            <a:pPr lvl="2" indent="-342900"/>
            <a:r>
              <a:rPr lang="es-ES" dirty="0" smtClean="0">
                <a:solidFill>
                  <a:schemeClr val="bg1"/>
                </a:solidFill>
              </a:rPr>
              <a:t>Compras </a:t>
            </a:r>
            <a:r>
              <a:rPr lang="es-ES" dirty="0">
                <a:solidFill>
                  <a:schemeClr val="bg1"/>
                </a:solidFill>
              </a:rPr>
              <a:t>fuera del local</a:t>
            </a:r>
          </a:p>
          <a:p>
            <a:pPr lvl="2" indent="-342900"/>
            <a:r>
              <a:rPr lang="es-ES" dirty="0" smtClean="0">
                <a:solidFill>
                  <a:schemeClr val="bg1"/>
                </a:solidFill>
              </a:rPr>
              <a:t>Compras </a:t>
            </a:r>
            <a:r>
              <a:rPr lang="es-ES" dirty="0">
                <a:solidFill>
                  <a:schemeClr val="bg1"/>
                </a:solidFill>
              </a:rPr>
              <a:t>dentro del local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5. Registrar factura</a:t>
            </a:r>
          </a:p>
        </p:txBody>
      </p:sp>
    </p:spTree>
    <p:extLst>
      <p:ext uri="{BB962C8B-B14F-4D97-AF65-F5344CB8AC3E}">
        <p14:creationId xmlns:p14="http://schemas.microsoft.com/office/powerpoint/2010/main" val="12286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741368"/>
          </a:xfrm>
        </p:spPr>
      </p:pic>
    </p:spTree>
    <p:extLst>
      <p:ext uri="{BB962C8B-B14F-4D97-AF65-F5344CB8AC3E}">
        <p14:creationId xmlns:p14="http://schemas.microsoft.com/office/powerpoint/2010/main" val="31650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9361040" cy="6912768"/>
          </a:xfrm>
        </p:spPr>
      </p:pic>
    </p:spTree>
    <p:extLst>
      <p:ext uri="{BB962C8B-B14F-4D97-AF65-F5344CB8AC3E}">
        <p14:creationId xmlns:p14="http://schemas.microsoft.com/office/powerpoint/2010/main" val="494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9361040" cy="6912767"/>
          </a:xfrm>
        </p:spPr>
      </p:pic>
    </p:spTree>
    <p:extLst>
      <p:ext uri="{BB962C8B-B14F-4D97-AF65-F5344CB8AC3E}">
        <p14:creationId xmlns:p14="http://schemas.microsoft.com/office/powerpoint/2010/main" val="978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r>
              <a:rPr lang="es-ES" sz="9600" dirty="0" smtClean="0">
                <a:solidFill>
                  <a:schemeClr val="bg1"/>
                </a:solidFill>
              </a:rPr>
              <a:t>Modulo de </a:t>
            </a:r>
            <a:br>
              <a:rPr lang="es-ES" sz="9600" dirty="0" smtClean="0">
                <a:solidFill>
                  <a:schemeClr val="bg1"/>
                </a:solidFill>
              </a:rPr>
            </a:br>
            <a:r>
              <a:rPr lang="es-ES" sz="9600" dirty="0" smtClean="0">
                <a:solidFill>
                  <a:schemeClr val="bg1"/>
                </a:solidFill>
              </a:rPr>
              <a:t>Caja</a:t>
            </a:r>
            <a:endParaRPr lang="es-E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Caja</a:t>
            </a:r>
            <a:endParaRPr lang="es-PY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>
                <a:solidFill>
                  <a:schemeClr val="bg1"/>
                </a:solidFill>
              </a:rPr>
              <a:t>1. Se registraran los datos relacionados al ingreso y el egreso de dinero.</a:t>
            </a:r>
          </a:p>
          <a:p>
            <a:pPr lvl="1"/>
            <a:r>
              <a:rPr lang="es-PY" dirty="0">
                <a:solidFill>
                  <a:schemeClr val="bg1"/>
                </a:solidFill>
              </a:rPr>
              <a:t>Aspectos adicionales a ser considerados</a:t>
            </a:r>
          </a:p>
          <a:p>
            <a:pPr lvl="2"/>
            <a:r>
              <a:rPr lang="es-PY" dirty="0" smtClean="0">
                <a:solidFill>
                  <a:schemeClr val="bg1"/>
                </a:solidFill>
              </a:rPr>
              <a:t>Se </a:t>
            </a:r>
            <a:r>
              <a:rPr lang="es-PY" dirty="0">
                <a:solidFill>
                  <a:schemeClr val="bg1"/>
                </a:solidFill>
              </a:rPr>
              <a:t>asociaran los egresos e ingresos si corresponden a la factura de compra y factura de venta.</a:t>
            </a:r>
          </a:p>
          <a:p>
            <a:r>
              <a:rPr lang="es-PY" dirty="0">
                <a:solidFill>
                  <a:schemeClr val="bg1"/>
                </a:solidFill>
              </a:rPr>
              <a:t>2. Se realizaran apertura , arqueo y cierre de caja</a:t>
            </a:r>
          </a:p>
        </p:txBody>
      </p:sp>
    </p:spTree>
    <p:extLst>
      <p:ext uri="{BB962C8B-B14F-4D97-AF65-F5344CB8AC3E}">
        <p14:creationId xmlns:p14="http://schemas.microsoft.com/office/powerpoint/2010/main" val="25620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9793087" cy="6840760"/>
          </a:xfrm>
        </p:spPr>
      </p:pic>
    </p:spTree>
    <p:extLst>
      <p:ext uri="{BB962C8B-B14F-4D97-AF65-F5344CB8AC3E}">
        <p14:creationId xmlns:p14="http://schemas.microsoft.com/office/powerpoint/2010/main" val="2875759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135</Words>
  <Application>Microsoft Office PowerPoint</Application>
  <PresentationFormat>Presentación en pantalla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Modulo de  Compras</vt:lpstr>
      <vt:lpstr>Presentación de PowerPoint</vt:lpstr>
      <vt:lpstr>Requerimientos del Modulo de Compras</vt:lpstr>
      <vt:lpstr>Presentación de PowerPoint</vt:lpstr>
      <vt:lpstr>Presentación de PowerPoint</vt:lpstr>
      <vt:lpstr>Presentación de PowerPoint</vt:lpstr>
      <vt:lpstr>Modulo de  Caja</vt:lpstr>
      <vt:lpstr>Requerimientos del Modulo de Caja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CANO PIRIS Federico</dc:creator>
  <cp:lastModifiedBy>Federico Cano</cp:lastModifiedBy>
  <cp:revision>17</cp:revision>
  <dcterms:created xsi:type="dcterms:W3CDTF">2014-08-07T18:27:39Z</dcterms:created>
  <dcterms:modified xsi:type="dcterms:W3CDTF">2014-08-09T21:16:39Z</dcterms:modified>
</cp:coreProperties>
</file>