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47ADCF-CAA7-463D-8CA7-D06A8CB8037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5ED3369-6140-428E-8EDD-711FD5F18D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83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ADCF-CAA7-463D-8CA7-D06A8CB8037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369-6140-428E-8EDD-711FD5F1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0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ADCF-CAA7-463D-8CA7-D06A8CB8037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369-6140-428E-8EDD-711FD5F18D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78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ADCF-CAA7-463D-8CA7-D06A8CB8037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369-6140-428E-8EDD-711FD5F18D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907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ADCF-CAA7-463D-8CA7-D06A8CB8037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369-6140-428E-8EDD-711FD5F1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5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ADCF-CAA7-463D-8CA7-D06A8CB8037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369-6140-428E-8EDD-711FD5F18D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00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ADCF-CAA7-463D-8CA7-D06A8CB8037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369-6140-428E-8EDD-711FD5F18D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651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ADCF-CAA7-463D-8CA7-D06A8CB8037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369-6140-428E-8EDD-711FD5F18D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945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ADCF-CAA7-463D-8CA7-D06A8CB8037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369-6140-428E-8EDD-711FD5F18D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ADCF-CAA7-463D-8CA7-D06A8CB8037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369-6140-428E-8EDD-711FD5F1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4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ADCF-CAA7-463D-8CA7-D06A8CB8037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369-6140-428E-8EDD-711FD5F18D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0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ADCF-CAA7-463D-8CA7-D06A8CB8037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369-6140-428E-8EDD-711FD5F1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4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ADCF-CAA7-463D-8CA7-D06A8CB8037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369-6140-428E-8EDD-711FD5F18D2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5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ADCF-CAA7-463D-8CA7-D06A8CB8037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369-6140-428E-8EDD-711FD5F18D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70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ADCF-CAA7-463D-8CA7-D06A8CB8037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369-6140-428E-8EDD-711FD5F1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ADCF-CAA7-463D-8CA7-D06A8CB8037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369-6140-428E-8EDD-711FD5F18D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ADCF-CAA7-463D-8CA7-D06A8CB8037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369-6140-428E-8EDD-711FD5F1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7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47ADCF-CAA7-463D-8CA7-D06A8CB8037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ED3369-6140-428E-8EDD-711FD5F1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FIAPAOZINHO</a:t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52" y="3103516"/>
            <a:ext cx="3227884" cy="2151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97" y="3103516"/>
            <a:ext cx="2151923" cy="21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08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FIAPAOZINHO 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FIAPAOZINHO </dc:title>
  <dc:creator>FIAP</dc:creator>
  <cp:lastModifiedBy>FIAP</cp:lastModifiedBy>
  <cp:revision>1</cp:revision>
  <dcterms:created xsi:type="dcterms:W3CDTF">2016-09-08T14:10:48Z</dcterms:created>
  <dcterms:modified xsi:type="dcterms:W3CDTF">2016-09-08T14:13:48Z</dcterms:modified>
</cp:coreProperties>
</file>