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4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3.png" ContentType="image/png"/>
  <Override PartName="/ppt/media/image7.jpeg" ContentType="image/jpeg"/>
  <Override PartName="/ppt/media/image10.jpeg" ContentType="image/jpeg"/>
  <Override PartName="/ppt/media/image8.jpeg" ContentType="image/jpeg"/>
  <Override PartName="/ppt/media/image11.jpeg" ContentType="image/jpeg"/>
  <Override PartName="/ppt/media/image9.jpeg" ContentType="image/jpe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9BD6B7-4F5D-4964-A57A-137A6CBBA36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59E150-9CBC-4AA1-8821-9DE9C5DC1AB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4FC46E-4BF5-4CF7-911E-378BA5DCA6B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41D882-0D12-4C82-91B5-123E470BA2F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FB8573-E95C-410E-8F83-F8F9EE80E1C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D732F3-FE82-4D21-8218-6C344334F42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04DF6E-18BC-4CA3-9246-92EE6ABBFB9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20590E-6D06-4DC9-96D6-656E070A6E0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F18D0A-56EA-4280-8FAD-153814CD212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0C4AF9-B7AF-4E0C-98C9-D49E7D9FCE7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70C3EA-48B4-4A2D-B13D-8C19D40A24B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863679-B020-45BB-9A48-9464EE3B314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0D20A-7A2A-4420-8366-EDA3063A218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1FF26C-CABF-4DDB-B9C7-C19AA39E378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77AB76-899F-4832-98F1-08F4E02B34E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4B7E71-391A-4B66-B2C1-8A654E28944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61933-51F8-4CF2-991F-C1F16DF2A16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CFE69-2A5C-4459-A2ED-0859CD2D8F7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258432-3914-474B-9449-F31F08EA501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1F1070-ED3A-4F93-B4CE-2426B0C677B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600C25-41FA-49F0-8112-C925CE66934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90E1A-795E-4C9E-A274-499762A9886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FDD77-C371-4768-97B4-C9F2C4F2310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A9D6C8-132C-429E-AD09-B7FB8FEA06F7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49CAA-1DCC-447F-967B-0D9CC75496A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170957-0E4A-48CB-81DA-5F5199195BA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392F82-3168-4170-AA46-2072B16E839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9D288-1403-476B-8250-B34A82FE9084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1BEB1-F9F9-4B84-AB3F-6E655EC3D9A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390BFB-52F4-4D80-89F5-13C9879E211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22D150-CFED-48F5-AF6E-44864FB7D946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49B305-4154-41BD-A037-8176B9E7D29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2D52B-43BC-4B4A-A088-2D666C15895F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51A011-3532-4138-9828-E987B0CF9B5B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C596A4-E9DA-4CF1-BEF3-20F190C326E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C61706-1A45-4706-B657-68EE5EFA7C4D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36DA197-00EE-4B6F-8176-892B853F4A76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1452B57-4E15-40E3-B180-A57BC2A95AC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2EE9A4-D3E0-4CD8-9AEF-A8990129E7B0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29EDF7A-698F-4EF6-9E6D-CE9BBF4F13A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8C2429-6386-4392-ACD2-E80DE72D44E1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8234EE-6635-45E8-B88F-D42CEC7D5A64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E68625-EB5E-4D81-82D8-C7F9BF14C5BE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4195F5B-B945-49B6-97DB-59983A3BD1C9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ACACE8-6E47-477E-BBA5-3568C6761DE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2B3DAC-19B5-4A75-B0F3-C463AD738592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9EB34E-6074-48AC-8E94-4DD92D3D8083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590844-AB67-4EB1-AD23-8127814A0234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4288CE-B995-46CB-BD03-0AD11D113254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F085C7-0489-430C-8131-5E4823835AA4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6D7225-C8E6-44DC-A2C9-577FAC5261F0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F54E45-DC2C-4AE5-828E-71D14985B431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DC3B89-4BB2-4276-BE52-5711FDC78BB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956160" y="6311880"/>
            <a:ext cx="76953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438C4D-BAF2-4232-BAB7-B898213D8362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13A3A4-A59E-4BFA-BD68-A8D15871D049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255D28-3E41-452B-9270-D9A22FFD808C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0FFFC8-CCDC-4DD7-B741-0660DC142EF6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1C8873-DC7D-4325-8EA6-898C8C9486A4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514133-2FDF-4B70-8279-B5D137341E8C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DE415B-820A-4E18-B82D-E823893B74F5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640" cy="6884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8440" cy="337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0400" y="2485440"/>
            <a:ext cx="7935120" cy="112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ru-RU" sz="39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ru-RU" sz="39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4C23121-B152-4446-A577-B45BD0236BA0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2800F2C-6A7B-4807-81EF-3E92ABAE1893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3B1D65-6D96-481D-B609-E66CDE611D1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359000" y="1737720"/>
            <a:ext cx="4505400" cy="537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0400" y="190188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E2DAE2-65AF-4599-932D-12899A7211C0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51;p12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4DC976-F0C1-487D-BFB0-EFAC69DD8A2F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pic>
        <p:nvPicPr>
          <p:cNvPr id="27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1160" cy="1056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title"/>
          </p:nvPr>
        </p:nvSpPr>
        <p:spPr>
          <a:xfrm>
            <a:off x="797040" y="1260000"/>
            <a:ext cx="8398440" cy="16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ПРОГРАММИСТ </a:t>
            </a:r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С</a:t>
            </a:r>
            <a:br>
              <a:rPr sz="5600"/>
            </a:b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000800" y="3366360"/>
            <a:ext cx="7639200" cy="257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" sz="2200" spc="-1" strike="noStrike">
                <a:solidFill>
                  <a:srgbClr val="ffffff"/>
                </a:solidFill>
                <a:latin typeface="Roboto"/>
                <a:ea typeface="Roboto"/>
              </a:rPr>
              <a:t>Асинхронный Web serve</a:t>
            </a:r>
            <a:r>
              <a:rPr b="1" lang="ru" sz="2200" spc="-1" strike="noStrike">
                <a:solidFill>
                  <a:srgbClr val="ffffff"/>
                </a:solidFill>
                <a:latin typeface="Roboto"/>
                <a:ea typeface="Roboto"/>
              </a:rPr>
              <a:t>r с шифро</a:t>
            </a:r>
            <a:r>
              <a:rPr b="1" lang="ru" sz="2200" spc="-1" strike="noStrike">
                <a:solidFill>
                  <a:srgbClr val="ffffff"/>
                </a:solidFill>
                <a:latin typeface="Roboto"/>
                <a:ea typeface="Roboto"/>
              </a:rPr>
              <a:t>ванием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8920" cy="545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>
              <a:rPr sz="14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142;p32"/>
          <p:cNvSpPr/>
          <p:nvPr/>
        </p:nvSpPr>
        <p:spPr>
          <a:xfrm>
            <a:off x="630000" y="3689640"/>
            <a:ext cx="1514520" cy="242496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6120" cy="78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Пилюк Игорь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6120" cy="1056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6120" cy="137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Администратор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ООО ИНПОИСК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75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153;p33"/>
          <p:cNvSpPr/>
          <p:nvPr/>
        </p:nvSpPr>
        <p:spPr>
          <a:xfrm>
            <a:off x="680760" y="14306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0" name="Google Shape;154;p33"/>
          <p:cNvSpPr/>
          <p:nvPr/>
        </p:nvSpPr>
        <p:spPr>
          <a:xfrm>
            <a:off x="680760" y="225432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1" name="Google Shape;155;p33"/>
          <p:cNvSpPr/>
          <p:nvPr/>
        </p:nvSpPr>
        <p:spPr>
          <a:xfrm>
            <a:off x="680760" y="30909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2" name="Google Shape;156;p33"/>
          <p:cNvSpPr/>
          <p:nvPr/>
        </p:nvSpPr>
        <p:spPr>
          <a:xfrm>
            <a:off x="680760" y="39279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 и не получилось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3" name="Google Shape;157;p33"/>
          <p:cNvSpPr/>
          <p:nvPr/>
        </p:nvSpPr>
        <p:spPr>
          <a:xfrm>
            <a:off x="680760" y="47102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4" name="Google Shape;158;p33"/>
          <p:cNvSpPr/>
          <p:nvPr/>
        </p:nvSpPr>
        <p:spPr>
          <a:xfrm>
            <a:off x="680760" y="54921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5" name="Google Shape;159;p33"/>
          <p:cNvSpPr/>
          <p:nvPr/>
        </p:nvSpPr>
        <p:spPr>
          <a:xfrm>
            <a:off x="680760" y="1681560"/>
            <a:ext cx="360" cy="82332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Google Shape;160;p33"/>
          <p:cNvSpPr/>
          <p:nvPr/>
        </p:nvSpPr>
        <p:spPr>
          <a:xfrm>
            <a:off x="680760" y="250488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161;p33"/>
          <p:cNvSpPr/>
          <p:nvPr/>
        </p:nvSpPr>
        <p:spPr>
          <a:xfrm>
            <a:off x="680760" y="334188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162;p33"/>
          <p:cNvSpPr/>
          <p:nvPr/>
        </p:nvSpPr>
        <p:spPr>
          <a:xfrm>
            <a:off x="680760" y="421920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Google Shape;163;p33"/>
          <p:cNvSpPr/>
          <p:nvPr/>
        </p:nvSpPr>
        <p:spPr>
          <a:xfrm>
            <a:off x="680760" y="509652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1" name="Google Shape;169;p34"/>
          <p:cNvGraphicFramePr/>
          <p:nvPr/>
        </p:nvGraphicFramePr>
        <p:xfrm>
          <a:off x="952560" y="2058840"/>
          <a:ext cx="7238520" cy="15235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Сделать для собственных нужд мини web сервер с шифрованием передаваемых данных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Получить навык создания асинхронных серверов.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600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3" name="Google Shape;176;p35"/>
          <p:cNvGraphicFramePr/>
          <p:nvPr/>
        </p:nvGraphicFramePr>
        <p:xfrm>
          <a:off x="952560" y="2058840"/>
          <a:ext cx="7238520" cy="15235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Сделать портативный (&lt; 1 Мб) кросплатформенный web браузер с шифрованием.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Поддержка кросплатформенности (Linux Windows)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Раздача статических файлов + загрузка файлов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4" name="Google Shape;175;p 1"/>
          <p:cNvSpPr txBox="1"/>
          <p:nvPr/>
        </p:nvSpPr>
        <p:spPr>
          <a:xfrm>
            <a:off x="299880" y="4500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00000"/>
                </a:solidFill>
                <a:latin typeface="Roboto"/>
                <a:ea typeface="Roboto"/>
              </a:rPr>
              <a:t>Получилось реализовать web сервер на linux через epoll + wolfssl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6" name="Google Shape;183;p36"/>
          <p:cNvGraphicFramePr/>
          <p:nvPr/>
        </p:nvGraphicFramePr>
        <p:xfrm>
          <a:off x="952560" y="2058840"/>
          <a:ext cx="7238520" cy="1142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Попытался реализовать это на библиотеке libevent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Библиотека SSL: mbedtls, затем переключился на wolfssl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99880" y="180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ssl соединение разваливается после второй попытки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540000" y="1485720"/>
            <a:ext cx="504000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Реализация работы с epoll + wolfssl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180000" y="1746720"/>
            <a:ext cx="5234400" cy="3473280"/>
          </a:xfrm>
          <a:prstGeom prst="rect">
            <a:avLst/>
          </a:prstGeom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5409000" y="1260000"/>
            <a:ext cx="3611520" cy="50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3" name="Google Shape;203;p39"/>
          <p:cNvGraphicFramePr/>
          <p:nvPr/>
        </p:nvGraphicFramePr>
        <p:xfrm>
          <a:off x="952560" y="2058840"/>
          <a:ext cx="7238520" cy="1142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Доделать выдачу информации по текущей директории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Доделать функцию выполнения команд в системе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Реализовать кроссплатформенность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Добавить автогенерацию сертификатов при старте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2024-09-16T21:57:40Z</dcterms:modified>
  <cp:revision>3</cp:revision>
  <dc:subject/>
  <dc:title/>
</cp:coreProperties>
</file>