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93" r:id="rId4"/>
    <p:sldId id="260" r:id="rId5"/>
    <p:sldId id="261" r:id="rId6"/>
    <p:sldId id="285" r:id="rId7"/>
    <p:sldId id="294" r:id="rId8"/>
    <p:sldId id="295" r:id="rId9"/>
    <p:sldId id="287" r:id="rId10"/>
    <p:sldId id="302" r:id="rId11"/>
    <p:sldId id="286" r:id="rId12"/>
    <p:sldId id="289" r:id="rId13"/>
    <p:sldId id="290" r:id="rId14"/>
    <p:sldId id="297" r:id="rId15"/>
    <p:sldId id="298" r:id="rId16"/>
    <p:sldId id="299" r:id="rId17"/>
    <p:sldId id="300" r:id="rId18"/>
    <p:sldId id="301" r:id="rId19"/>
    <p:sldId id="288" r:id="rId20"/>
    <p:sldId id="303" r:id="rId21"/>
    <p:sldId id="291" r:id="rId22"/>
  </p:sldIdLst>
  <p:sldSz cx="12192000" cy="6858000"/>
  <p:notesSz cx="6858000" cy="9144000"/>
  <p:defaultTextStyle>
    <a:defPPr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unto inicial" id="{15202A74-163D-4B71-BBA8-E2FCD164262F}">
          <p14:sldIdLst>
            <p14:sldId id="257"/>
            <p14:sldId id="258"/>
            <p14:sldId id="293"/>
            <p14:sldId id="260"/>
            <p14:sldId id="261"/>
            <p14:sldId id="285"/>
            <p14:sldId id="294"/>
            <p14:sldId id="295"/>
            <p14:sldId id="287"/>
            <p14:sldId id="302"/>
            <p14:sldId id="286"/>
            <p14:sldId id="289"/>
            <p14:sldId id="290"/>
            <p14:sldId id="297"/>
            <p14:sldId id="298"/>
            <p14:sldId id="299"/>
            <p14:sldId id="300"/>
            <p14:sldId id="301"/>
            <p14:sldId id="288"/>
            <p14:sldId id="30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497" autoAdjust="0"/>
  </p:normalViewPr>
  <p:slideViewPr>
    <p:cSldViewPr snapToGrid="0">
      <p:cViewPr varScale="1">
        <p:scale>
          <a:sx n="50" d="100"/>
          <a:sy n="50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t>05/12/2018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344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t>05/12/2018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82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 smtClean="0"/>
              <a:t>1</a:t>
            </a:fld>
            <a:endParaRPr lang="pt-BR"/>
          </a:p>
        </p:txBody>
      </p:sp>
      <p:sp>
        <p:nvSpPr>
          <p:cNvPr id="7" name="Espaço reservado para a imagem do slide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2739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67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19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pt-BR" sz="5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000"/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/>
              <a:t>05/12/2018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pt-BR"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t>05/12/2018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t>05/12/2018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t>05/12/2018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t>05/12/2018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t>05/12/2018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s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s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1600"/>
            </a:lvl2pPr>
            <a:lvl3pPr marL="914400" indent="0" latinLnBrk="0">
              <a:buNone/>
              <a:defRPr lang="pt-BR" sz="16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1600"/>
            </a:lvl2pPr>
            <a:lvl3pPr marL="914400" indent="0" latinLnBrk="0">
              <a:buNone/>
              <a:defRPr lang="pt-BR" sz="16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1600"/>
            </a:lvl2pPr>
            <a:lvl3pPr marL="914400" indent="0" latinLnBrk="0">
              <a:buNone/>
              <a:defRPr lang="pt-BR" sz="16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t>05/12/2018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pt-BR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t>05/12/2018</a:t>
            </a:fld>
            <a:endParaRPr lang="pt-BR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pt-BR"/>
              <a:t>05/12/2018</a:t>
            </a:fld>
            <a:endParaRPr lang="pt-BR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pt-BR"/>
            </a:lvl1pPr>
          </a:lstStyle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/>
              <a:t>05/12/2018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pt-BR" sz="36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pt-BR"/>
              <a:t>05/12/2018</a:t>
            </a:fld>
            <a:endParaRPr lang="pt-BR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pt-BR"/>
              <a:t>05/12/2018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t>05/12/2018</a:t>
            </a:fld>
            <a:endParaRPr lang="pt-BR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do número do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pt-BR"/>
              <a:t>05/12/2018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t>05/12/2018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pt-BR" sz="36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t>05/12/2018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pt-BR" sz="36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t>05/12/2018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/>
              <a:t>05/12/2018</a:t>
            </a:fld>
            <a:endParaRPr lang="pt-BR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Jogo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Laboratório de Desenvolvimento de Jogos Digitais</a:t>
            </a:r>
          </a:p>
          <a:p>
            <a:r>
              <a:rPr lang="pt-BR" dirty="0"/>
              <a:t>Derik Costa</a:t>
            </a:r>
          </a:p>
          <a:p>
            <a:r>
              <a:rPr lang="pt-BR" dirty="0" err="1"/>
              <a:t>Í</a:t>
            </a:r>
            <a:r>
              <a:rPr lang="pt-BR" dirty="0" err="1" smtClean="0"/>
              <a:t>gor</a:t>
            </a:r>
            <a:r>
              <a:rPr lang="pt-BR" dirty="0" smtClean="0"/>
              <a:t> </a:t>
            </a:r>
            <a:r>
              <a:rPr lang="pt-BR" dirty="0"/>
              <a:t>Capeletti 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8770" t="14844" r="34627" b="36459"/>
          <a:stretch/>
        </p:blipFill>
        <p:spPr>
          <a:xfrm>
            <a:off x="2420200" y="2134972"/>
            <a:ext cx="6134102" cy="45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Algumas imagens ilustrativas: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print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5840" y="2336800"/>
            <a:ext cx="928814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8624" t="14063" r="34187" b="36458"/>
          <a:stretch/>
        </p:blipFill>
        <p:spPr>
          <a:xfrm>
            <a:off x="2459151" y="2116387"/>
            <a:ext cx="6056200" cy="4530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063" t="14063" r="34041" b="36458"/>
          <a:stretch/>
        </p:blipFill>
        <p:spPr>
          <a:xfrm>
            <a:off x="2478201" y="2112773"/>
            <a:ext cx="6018100" cy="4537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8624" t="13802" r="34333" b="36198"/>
          <a:stretch/>
        </p:blipFill>
        <p:spPr>
          <a:xfrm>
            <a:off x="2440101" y="2069039"/>
            <a:ext cx="6094300" cy="46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770" t="14584" r="34188" b="36979"/>
          <a:stretch/>
        </p:blipFill>
        <p:spPr>
          <a:xfrm>
            <a:off x="2403710" y="2152650"/>
            <a:ext cx="616708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5007" t="14323" r="20425" b="36719"/>
          <a:stretch/>
        </p:blipFill>
        <p:spPr>
          <a:xfrm>
            <a:off x="527055" y="2362200"/>
            <a:ext cx="992039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266" t="13838" r="20599" b="36816"/>
          <a:stretch/>
        </p:blipFill>
        <p:spPr>
          <a:xfrm>
            <a:off x="686297" y="2362200"/>
            <a:ext cx="9601908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5008" t="14583" r="20864" b="36719"/>
          <a:stretch/>
        </p:blipFill>
        <p:spPr>
          <a:xfrm>
            <a:off x="779862" y="2457450"/>
            <a:ext cx="941477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5" name="Content Placeholder 4" descr="print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6691" y="2536190"/>
            <a:ext cx="6421120" cy="3976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surgiu através de uma </a:t>
            </a:r>
            <a:r>
              <a:rPr lang="pt-BR" dirty="0" smtClean="0"/>
              <a:t>dinâmica </a:t>
            </a:r>
            <a:r>
              <a:rPr lang="pt-BR" dirty="0"/>
              <a:t>proposta pelo professor na aula onde realizamos grupos focais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Então </a:t>
            </a:r>
            <a:r>
              <a:rPr lang="pt-BR" dirty="0" smtClean="0"/>
              <a:t>surgiu </a:t>
            </a:r>
            <a:r>
              <a:rPr lang="pt-BR" dirty="0"/>
              <a:t>o jogo “Mouse </a:t>
            </a:r>
            <a:r>
              <a:rPr lang="pt-BR" dirty="0" err="1" smtClean="0"/>
              <a:t>Runner</a:t>
            </a:r>
            <a:r>
              <a:rPr lang="pt-BR" dirty="0" smtClean="0"/>
              <a:t>”, </a:t>
            </a:r>
            <a:r>
              <a:rPr lang="pt-BR" dirty="0"/>
              <a:t>um ratinho sendo perseguido pelo seu maior </a:t>
            </a:r>
            <a:r>
              <a:rPr lang="pt-BR" dirty="0" smtClean="0"/>
              <a:t>predador, um gato, e também ao longo do percurso enfrentará </a:t>
            </a:r>
            <a:r>
              <a:rPr lang="pt-BR" dirty="0"/>
              <a:t>diversos </a:t>
            </a:r>
            <a:r>
              <a:rPr lang="pt-BR" dirty="0" smtClean="0"/>
              <a:t>obstáculos até </a:t>
            </a:r>
            <a:r>
              <a:rPr lang="pt-BR" dirty="0"/>
              <a:t>chegar ao seu ponto seguro.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917" t="15104" r="34480" b="36458"/>
          <a:stretch/>
        </p:blipFill>
        <p:spPr>
          <a:xfrm>
            <a:off x="2344000" y="2061972"/>
            <a:ext cx="6286502" cy="46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Concluindo...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85" y="2336800"/>
            <a:ext cx="9614535" cy="3599180"/>
          </a:xfrm>
        </p:spPr>
        <p:txBody>
          <a:bodyPr/>
          <a:lstStyle/>
          <a:p>
            <a:endParaRPr altLang="en-US" dirty="0"/>
          </a:p>
          <a:p>
            <a:r>
              <a:rPr altLang="en-US" dirty="0"/>
              <a:t>Tivemos como conclusão um jogo que dentro da proposta inicial ficou bem </a:t>
            </a:r>
            <a:r>
              <a:rPr altLang="en-US" dirty="0" smtClean="0"/>
              <a:t>próxima </a:t>
            </a:r>
            <a:r>
              <a:rPr altLang="en-US" dirty="0"/>
              <a:t>de </a:t>
            </a:r>
            <a:r>
              <a:rPr altLang="en-US" dirty="0" smtClean="0"/>
              <a:t>ser </a:t>
            </a:r>
            <a:r>
              <a:rPr altLang="en-US" dirty="0"/>
              <a:t>alcançada.</a:t>
            </a:r>
          </a:p>
          <a:p>
            <a:pPr marL="0" indent="0">
              <a:buNone/>
            </a:pPr>
            <a:endParaRPr altLang="en-US" dirty="0"/>
          </a:p>
          <a:p>
            <a:r>
              <a:rPr altLang="en-US" dirty="0"/>
              <a:t>A </a:t>
            </a:r>
            <a:r>
              <a:rPr altLang="en-US" dirty="0" smtClean="0"/>
              <a:t>experiência </a:t>
            </a:r>
            <a:r>
              <a:rPr altLang="en-US" dirty="0"/>
              <a:t>de desenvolver um jogo foi excelente para nós, nunca </a:t>
            </a:r>
            <a:r>
              <a:rPr altLang="en-US" dirty="0" smtClean="0"/>
              <a:t>trabalhamos </a:t>
            </a:r>
            <a:r>
              <a:rPr altLang="en-US" dirty="0"/>
              <a:t>com jogos antes e tudo que aprendemos foi muito gratificante e agregou em nossa concepção.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Estética do Jogo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maioria das imagens foram retiradas da internet mas alteradas.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err="1" smtClean="0"/>
              <a:t>sprites</a:t>
            </a:r>
            <a:r>
              <a:rPr lang="pt-BR" dirty="0" smtClean="0"/>
              <a:t>, alguns foram retirados da internet também e outros foram produzidos por nós.</a:t>
            </a:r>
          </a:p>
          <a:p>
            <a:endParaRPr lang="pt-BR" dirty="0" smtClean="0"/>
          </a:p>
          <a:p>
            <a:r>
              <a:rPr lang="pt-BR" dirty="0" smtClean="0"/>
              <a:t>Músicas e efeitos sonoros também foram copiadas e alteradas.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3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e Narrativa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Como desafio proposto na disciplina o jogo só teria um botão, </a:t>
            </a:r>
            <a:r>
              <a:rPr lang="pt-BR" dirty="0" smtClean="0"/>
              <a:t>a partir </a:t>
            </a:r>
            <a:r>
              <a:rPr lang="pt-BR" dirty="0"/>
              <a:t>desse ponto tudo ficou “sério”.</a:t>
            </a:r>
          </a:p>
          <a:p>
            <a:endParaRPr lang="pt-BR" dirty="0"/>
          </a:p>
          <a:p>
            <a:r>
              <a:rPr lang="pt-BR" dirty="0" smtClean="0"/>
              <a:t>O objetivo  é o </a:t>
            </a:r>
            <a:r>
              <a:rPr lang="pt-BR" dirty="0"/>
              <a:t>player ir avançando a fase desafiando os obstáculos durante o percurso </a:t>
            </a:r>
            <a:r>
              <a:rPr lang="pt-BR" dirty="0" smtClean="0"/>
              <a:t>até chegar ao fim são e salvo, mas além dos obstáculos, o player terá que ficar atento para o gato não alcançar o rato.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Mecânicas e Narrativa</a:t>
            </a:r>
            <a:endParaRPr lang="pt-BR" dirty="0"/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 regra básica é não colidir com os obstáculos, </a:t>
            </a:r>
            <a:r>
              <a:rPr lang="pt-BR" dirty="0" smtClean="0"/>
              <a:t>cada obstáculo tem uma penalidade específica.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</a:t>
            </a:r>
            <a:r>
              <a:rPr lang="pt-BR" dirty="0" smtClean="0"/>
              <a:t>bstáculos: </a:t>
            </a:r>
            <a:r>
              <a:rPr lang="pt-BR" dirty="0"/>
              <a:t>tronco de </a:t>
            </a:r>
            <a:r>
              <a:rPr lang="pt-BR" dirty="0" smtClean="0"/>
              <a:t>árvore</a:t>
            </a:r>
            <a:r>
              <a:rPr lang="pt-BR" dirty="0"/>
              <a:t>, ratoeiras, </a:t>
            </a:r>
            <a:r>
              <a:rPr lang="pt-BR" dirty="0" smtClean="0"/>
              <a:t>cactos</a:t>
            </a:r>
            <a:r>
              <a:rPr lang="pt-BR" dirty="0"/>
              <a:t>, queijo estragado, latas de </a:t>
            </a:r>
            <a:r>
              <a:rPr lang="pt-BR" dirty="0" smtClean="0"/>
              <a:t>lixo, latas de veneno </a:t>
            </a:r>
            <a:r>
              <a:rPr lang="pt-BR" dirty="0"/>
              <a:t>e </a:t>
            </a:r>
            <a:r>
              <a:rPr lang="pt-BR" dirty="0" smtClean="0"/>
              <a:t>garrafas de veneno </a:t>
            </a:r>
            <a:r>
              <a:rPr lang="pt-BR" dirty="0"/>
              <a:t>sendo jogados.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Mecânicas e Narrativa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680085" y="1967231"/>
            <a:ext cx="9613900" cy="418592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Alguns </a:t>
            </a:r>
            <a:r>
              <a:rPr lang="pt-BR" dirty="0"/>
              <a:t>obstáculos </a:t>
            </a:r>
            <a:r>
              <a:rPr lang="pt-BR" dirty="0" smtClean="0"/>
              <a:t>como troncos, latas de lixo, latas de veneno e os cactos, foram projetados para obstruir a passagem do jogador.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</a:t>
            </a:r>
            <a:r>
              <a:rPr lang="pt-BR" dirty="0" smtClean="0"/>
              <a:t>bônus, </a:t>
            </a:r>
            <a:r>
              <a:rPr lang="pt-BR" dirty="0"/>
              <a:t>o rato durante o percuso pode pegar “queijos bons” para </a:t>
            </a:r>
            <a:r>
              <a:rPr lang="pt-BR" dirty="0" smtClean="0"/>
              <a:t>recuperar </a:t>
            </a:r>
            <a:r>
              <a:rPr lang="pt-BR" dirty="0"/>
              <a:t>uma vida perdida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pic>
        <p:nvPicPr>
          <p:cNvPr id="4" name="Picture 2" descr="Resultado de imagem para un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80" y="2452307"/>
            <a:ext cx="3341102" cy="1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23" y="2452307"/>
            <a:ext cx="1737177" cy="16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84016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virtual d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3" y="4560259"/>
            <a:ext cx="2926520" cy="16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2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Bugs do jogo</a:t>
            </a:r>
          </a:p>
          <a:p>
            <a:r>
              <a:rPr lang="pt-BR" dirty="0" smtClean="0"/>
              <a:t>Pouco tempo</a:t>
            </a:r>
          </a:p>
          <a:p>
            <a:r>
              <a:rPr lang="pt-BR" dirty="0" smtClean="0"/>
              <a:t>Trabalhar na mecânica do jogo só com um botão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9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Algumas imagens ilustrativas:</a:t>
            </a:r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8674" t="14545" r="33844" b="36236"/>
          <a:stretch/>
        </p:blipFill>
        <p:spPr>
          <a:xfrm>
            <a:off x="2496401" y="2214756"/>
            <a:ext cx="5981700" cy="4416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386</Words>
  <Application>Microsoft Office PowerPoint</Application>
  <PresentationFormat>Widescreen</PresentationFormat>
  <Paragraphs>60</Paragraphs>
  <Slides>21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2_Berlim</vt:lpstr>
      <vt:lpstr>Projeto Jogo Final</vt:lpstr>
      <vt:lpstr>Ideia</vt:lpstr>
      <vt:lpstr>Estética do Jogo</vt:lpstr>
      <vt:lpstr>Mecânicas e Narrativa</vt:lpstr>
      <vt:lpstr>Mecânicas e Narrativa</vt:lpstr>
      <vt:lpstr>Mecânicas e Narrativa</vt:lpstr>
      <vt:lpstr>Tecnologias utilizadas</vt:lpstr>
      <vt:lpstr>Desafios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Algumas imagens ilustrativas:</vt:lpstr>
      <vt:lpstr>Concluindo...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2013-06-18T13:57:00Z</dcterms:created>
  <dcterms:modified xsi:type="dcterms:W3CDTF">2018-12-05T21:13:19Z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KSOProductBuildVer">
    <vt:lpwstr>1033-10.2.0.5934</vt:lpwstr>
  </property>
</Properties>
</file>