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DDD9F-14FC-4FC3-921D-8925F5C5F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1A2E61-9A44-480C-82A8-B601934B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5E897-C4D2-4994-9C9A-2D11D8B9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E53B5-1FC2-4535-BB4F-B50BA0FE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64954-B191-467A-B269-F1BD94EF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97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FEE15-D3FE-4DE0-BAEB-62C127BB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2CB7A9-6B4F-4D3E-ADF9-86225EB7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D90B3-0DE4-411A-A5BF-CB035CD6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C82B0E-E681-4D8D-A4AC-4E82FE95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AF1BF-1BCF-43C3-A258-A5E31A74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0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ABF24A-ED08-4631-9217-9CB8E6FC7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C608CB-6D0C-465F-8AAF-2DA62E4CF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F8921-C751-4DA1-878A-F7BDD053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C5E0F-0A01-4DE5-87CB-BF7F2231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2687B-AA1A-4071-ADB3-FFBD0C9C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9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B407B-3828-495C-9731-7810F38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D60DE-B4BD-4C3D-8169-369978BA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64073-7E13-4778-89BC-3D0C44E8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C3714F-FA5F-4124-B27C-0BB0EA22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91BBD-C490-4B89-B1C0-2CEFA91F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50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17BFD-D9C3-4B14-B2BE-DB00EED3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E2EB0E-7D2F-4401-9022-18DAB784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03AB0-BAB4-4ED0-BEA1-7562C54E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FF3DE-FE63-4358-8FB3-9CBB2541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14732-BE6D-4029-A891-55E7B9A5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6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55DDC-EE0E-4B6F-9DC9-997F93C7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9B557-6292-4C68-9F1B-334F87B67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16D56-98C4-4622-AB3E-E02699DC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DA24DA-AE2D-485A-A13E-D2B6BF26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FB2F96-16F5-4D56-9F5F-6C20CE7B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977E40-3793-455F-B217-4AD44036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77413-AD23-442F-9B0A-2D824B2C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BA791E-23EA-4007-8B5B-C2480103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299E0C-B9CD-4299-AF65-7B6F88396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A2F3AE-F0C1-4F95-A5F7-A3D11D4E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D46311-4370-4B4D-97AB-0FE21D66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39247A-385E-4CDD-9EFE-8237B971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0271C-C694-45BF-9150-92E56DF6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C5B330-A9C7-426B-9176-3247BF49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726E9-1AEC-4955-AC31-2E156B8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C6A042-72CC-43FF-BA23-4793043E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7CE97A-C021-4C87-87BD-3CD630F5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F38871-A6C7-457E-8693-5344D3CD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8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2AC1EF-AD8B-4444-977F-6F671194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B6268D-AE33-4D73-9475-1EC1FB38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B9A8B9-F36E-4A58-BD11-901EABD7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1DF29-6EA4-4F61-A636-85544F49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88735-688E-499D-B45F-D6279F79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1821A9-8642-4C44-B9C8-747D0B5BB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1CF8B-1E56-4A3F-BAF7-2B8D0653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C4F257-9C81-4456-9F47-9498A4B4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1AE7EB-CA5C-476A-9D42-F1FF918F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3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10B85-CC71-4D14-BE45-78D98800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336D1C-752E-4933-92C9-D2341F741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2A2CC6-7F13-4D52-8F53-A214899A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0AEDAB-855B-435A-B31A-32BD2D82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6502BC-76E2-42B2-BEF9-799F831A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7C40A5-4726-4790-917B-5A08D231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D5CA8-4387-4A32-8E42-B58C0669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6E76BC-5B8A-4275-974A-1A6BBFCE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05BF9-FAE4-4438-9A51-5F2ECCB09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2DAB-F723-4AF9-82CB-A73BA500CFD7}" type="datetimeFigureOut">
              <a:rPr lang="ru-RU" smtClean="0"/>
              <a:t>02.05.2021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F92DA-5C26-4446-8870-1334DC6DC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0E2C9-2B39-492E-A1E2-E8D64FB0A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C3F6-D4F7-4525-8E82-06E0CD23A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7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D506-F2E8-4F14-891D-0C12E45DB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0FC737-C5F9-4355-ACBC-E8B15CE56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610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</dc:creator>
  <cp:lastModifiedBy>Igor</cp:lastModifiedBy>
  <cp:revision>1</cp:revision>
  <dcterms:created xsi:type="dcterms:W3CDTF">2021-05-02T17:54:25Z</dcterms:created>
  <dcterms:modified xsi:type="dcterms:W3CDTF">2021-05-02T17:54:34Z</dcterms:modified>
</cp:coreProperties>
</file>