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DBF19-7850-4A48-A243-DA4FB330FA04}" v="220" dt="2025-04-21T20:28:1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ria Dal Olio Braz" userId="daa61054bf68504a" providerId="LiveId" clId="{FECDBF19-7850-4A48-A243-DA4FB330FA04}"/>
    <pc:docChg chg="undo custSel addSld delSld modSld modMainMaster">
      <pc:chgData name="juliana maria Dal Olio Braz" userId="daa61054bf68504a" providerId="LiveId" clId="{FECDBF19-7850-4A48-A243-DA4FB330FA04}" dt="2025-04-21T20:28:39.626" v="2467" actId="20577"/>
      <pc:docMkLst>
        <pc:docMk/>
      </pc:docMkLst>
      <pc:sldChg chg="addSp delSp modSp mod setBg modClrScheme chgLayout">
        <pc:chgData name="juliana maria Dal Olio Braz" userId="daa61054bf68504a" providerId="LiveId" clId="{FECDBF19-7850-4A48-A243-DA4FB330FA04}" dt="2025-04-21T19:31:37.394" v="1480" actId="255"/>
        <pc:sldMkLst>
          <pc:docMk/>
          <pc:sldMk cId="1772928501" sldId="256"/>
        </pc:sldMkLst>
        <pc:spChg chg="add del mod">
          <ac:chgData name="juliana maria Dal Olio Braz" userId="daa61054bf68504a" providerId="LiveId" clId="{FECDBF19-7850-4A48-A243-DA4FB330FA04}" dt="2025-04-21T18:55:00.680" v="78" actId="478"/>
          <ac:spMkLst>
            <pc:docMk/>
            <pc:sldMk cId="1772928501" sldId="256"/>
            <ac:spMk id="5" creationId="{A49F3B9A-B9CD-BA75-DDC3-54B02E4847E2}"/>
          </ac:spMkLst>
        </pc:spChg>
        <pc:spChg chg="add del mod">
          <ac:chgData name="juliana maria Dal Olio Braz" userId="daa61054bf68504a" providerId="LiveId" clId="{FECDBF19-7850-4A48-A243-DA4FB330FA04}" dt="2025-04-21T18:59:48.376" v="87" actId="478"/>
          <ac:spMkLst>
            <pc:docMk/>
            <pc:sldMk cId="1772928501" sldId="256"/>
            <ac:spMk id="6" creationId="{31DFEF3F-2142-BF98-7E0B-00169DD59F6D}"/>
          </ac:spMkLst>
        </pc:spChg>
        <pc:spChg chg="add mod">
          <ac:chgData name="juliana maria Dal Olio Braz" userId="daa61054bf68504a" providerId="LiveId" clId="{FECDBF19-7850-4A48-A243-DA4FB330FA04}" dt="2025-04-21T19:31:26.910" v="1479" actId="1076"/>
          <ac:spMkLst>
            <pc:docMk/>
            <pc:sldMk cId="1772928501" sldId="256"/>
            <ac:spMk id="9" creationId="{5E9E9D8D-B8A2-16F6-3BF4-73053F9E4DC5}"/>
          </ac:spMkLst>
        </pc:spChg>
        <pc:spChg chg="add mod">
          <ac:chgData name="juliana maria Dal Olio Braz" userId="daa61054bf68504a" providerId="LiveId" clId="{FECDBF19-7850-4A48-A243-DA4FB330FA04}" dt="2025-04-21T19:31:37.394" v="1480" actId="255"/>
          <ac:spMkLst>
            <pc:docMk/>
            <pc:sldMk cId="1772928501" sldId="256"/>
            <ac:spMk id="14" creationId="{A5FA3BCB-9D1E-E7D4-31FE-023D07B3E70B}"/>
          </ac:spMkLst>
        </pc:spChg>
        <pc:graphicFrameChg chg="del mod">
          <ac:chgData name="juliana maria Dal Olio Braz" userId="daa61054bf68504a" providerId="LiveId" clId="{FECDBF19-7850-4A48-A243-DA4FB330FA04}" dt="2025-04-21T18:54:57.761" v="77" actId="478"/>
          <ac:graphicFrameMkLst>
            <pc:docMk/>
            <pc:sldMk cId="1772928501" sldId="256"/>
            <ac:graphicFrameMk id="4" creationId="{373B2732-DFB7-277D-D4AA-25E3CD4A7877}"/>
          </ac:graphicFrameMkLst>
        </pc:graphicFrameChg>
        <pc:picChg chg="add del mod">
          <ac:chgData name="juliana maria Dal Olio Braz" userId="daa61054bf68504a" providerId="LiveId" clId="{FECDBF19-7850-4A48-A243-DA4FB330FA04}" dt="2025-04-21T19:16:39.619" v="1242" actId="478"/>
          <ac:picMkLst>
            <pc:docMk/>
            <pc:sldMk cId="1772928501" sldId="256"/>
            <ac:picMk id="8" creationId="{8E663FD3-A948-35F5-8992-EF065CB36EB0}"/>
          </ac:picMkLst>
        </pc:picChg>
        <pc:picChg chg="add del mod">
          <ac:chgData name="juliana maria Dal Olio Braz" userId="daa61054bf68504a" providerId="LiveId" clId="{FECDBF19-7850-4A48-A243-DA4FB330FA04}" dt="2025-04-21T19:21:09.356" v="1295" actId="478"/>
          <ac:picMkLst>
            <pc:docMk/>
            <pc:sldMk cId="1772928501" sldId="256"/>
            <ac:picMk id="10" creationId="{119D228E-D8EE-1767-5426-83F4994EBF88}"/>
          </ac:picMkLst>
        </pc:picChg>
        <pc:picChg chg="add mod ord">
          <ac:chgData name="juliana maria Dal Olio Braz" userId="daa61054bf68504a" providerId="LiveId" clId="{FECDBF19-7850-4A48-A243-DA4FB330FA04}" dt="2025-04-21T19:24:26.176" v="1447" actId="29295"/>
          <ac:picMkLst>
            <pc:docMk/>
            <pc:sldMk cId="1772928501" sldId="256"/>
            <ac:picMk id="12" creationId="{B1A38598-B533-9275-1442-66BBE1F6F71D}"/>
          </ac:picMkLst>
        </pc:picChg>
      </pc:sldChg>
      <pc:sldChg chg="del">
        <pc:chgData name="juliana maria Dal Olio Braz" userId="daa61054bf68504a" providerId="LiveId" clId="{FECDBF19-7850-4A48-A243-DA4FB330FA04}" dt="2025-04-21T18:52:25.537" v="0" actId="47"/>
        <pc:sldMkLst>
          <pc:docMk/>
          <pc:sldMk cId="807956175" sldId="257"/>
        </pc:sldMkLst>
      </pc:sldChg>
      <pc:sldChg chg="new del">
        <pc:chgData name="juliana maria Dal Olio Braz" userId="daa61054bf68504a" providerId="LiveId" clId="{FECDBF19-7850-4A48-A243-DA4FB330FA04}" dt="2025-04-21T18:54:23.127" v="68" actId="47"/>
        <pc:sldMkLst>
          <pc:docMk/>
          <pc:sldMk cId="997805102" sldId="257"/>
        </pc:sldMkLst>
      </pc:sldChg>
      <pc:sldChg chg="addSp delSp modSp add mod setBg modClrScheme chgLayout">
        <pc:chgData name="juliana maria Dal Olio Braz" userId="daa61054bf68504a" providerId="LiveId" clId="{FECDBF19-7850-4A48-A243-DA4FB330FA04}" dt="2025-04-21T19:39:39.581" v="1548" actId="255"/>
        <pc:sldMkLst>
          <pc:docMk/>
          <pc:sldMk cId="2221338119" sldId="258"/>
        </pc:sldMkLst>
        <pc:spChg chg="add del mod">
          <ac:chgData name="juliana maria Dal Olio Braz" userId="daa61054bf68504a" providerId="LiveId" clId="{FECDBF19-7850-4A48-A243-DA4FB330FA04}" dt="2025-04-21T19:34:09.670" v="1511" actId="26606"/>
          <ac:spMkLst>
            <pc:docMk/>
            <pc:sldMk cId="2221338119" sldId="258"/>
            <ac:spMk id="3" creationId="{653A217A-6B0A-4F41-A8AF-2E66666F9968}"/>
          </ac:spMkLst>
        </pc:spChg>
        <pc:spChg chg="mod">
          <ac:chgData name="juliana maria Dal Olio Braz" userId="daa61054bf68504a" providerId="LiveId" clId="{FECDBF19-7850-4A48-A243-DA4FB330FA04}" dt="2025-04-21T19:38:57.489" v="1543" actId="108"/>
          <ac:spMkLst>
            <pc:docMk/>
            <pc:sldMk cId="2221338119" sldId="258"/>
            <ac:spMk id="5" creationId="{500E8CCE-B9C4-98B9-C854-6D2CAB02F0D6}"/>
          </ac:spMkLst>
        </pc:spChg>
        <pc:spChg chg="add del mod">
          <ac:chgData name="juliana maria Dal Olio Braz" userId="daa61054bf68504a" providerId="LiveId" clId="{FECDBF19-7850-4A48-A243-DA4FB330FA04}" dt="2025-04-21T19:35:02.573" v="1516" actId="478"/>
          <ac:spMkLst>
            <pc:docMk/>
            <pc:sldMk cId="2221338119" sldId="258"/>
            <ac:spMk id="11" creationId="{938BCE54-5831-5A44-D9CF-A69B403DFE03}"/>
          </ac:spMkLst>
        </pc:spChg>
        <pc:spChg chg="add del">
          <ac:chgData name="juliana maria Dal Olio Braz" userId="daa61054bf68504a" providerId="LiveId" clId="{FECDBF19-7850-4A48-A243-DA4FB330FA04}" dt="2025-04-21T19:35:18.118" v="1521" actId="26606"/>
          <ac:spMkLst>
            <pc:docMk/>
            <pc:sldMk cId="2221338119" sldId="258"/>
            <ac:spMk id="16" creationId="{DB304A14-32D0-4873-B914-423ED7B8DAFD}"/>
          </ac:spMkLst>
        </pc:spChg>
        <pc:spChg chg="add del">
          <ac:chgData name="juliana maria Dal Olio Braz" userId="daa61054bf68504a" providerId="LiveId" clId="{FECDBF19-7850-4A48-A243-DA4FB330FA04}" dt="2025-04-21T19:34:50.170" v="1513" actId="26606"/>
          <ac:spMkLst>
            <pc:docMk/>
            <pc:sldMk cId="2221338119" sldId="258"/>
            <ac:spMk id="17" creationId="{257363FD-7E77-4145-9483-331A807ADF0E}"/>
          </ac:spMkLst>
        </pc:spChg>
        <pc:spChg chg="add del">
          <ac:chgData name="juliana maria Dal Olio Braz" userId="daa61054bf68504a" providerId="LiveId" clId="{FECDBF19-7850-4A48-A243-DA4FB330FA04}" dt="2025-04-21T19:35:18.118" v="1521" actId="26606"/>
          <ac:spMkLst>
            <pc:docMk/>
            <pc:sldMk cId="2221338119" sldId="258"/>
            <ac:spMk id="18" creationId="{1D460C86-854F-4FB3-ABC2-E823D8FEB9DB}"/>
          </ac:spMkLst>
        </pc:spChg>
        <pc:spChg chg="add del">
          <ac:chgData name="juliana maria Dal Olio Braz" userId="daa61054bf68504a" providerId="LiveId" clId="{FECDBF19-7850-4A48-A243-DA4FB330FA04}" dt="2025-04-21T19:35:18.118" v="1521" actId="26606"/>
          <ac:spMkLst>
            <pc:docMk/>
            <pc:sldMk cId="2221338119" sldId="258"/>
            <ac:spMk id="20" creationId="{BB48116A-278A-4CC5-89D3-9DE8E8FF1245}"/>
          </ac:spMkLst>
        </pc:spChg>
        <pc:spChg chg="add del">
          <ac:chgData name="juliana maria Dal Olio Braz" userId="daa61054bf68504a" providerId="LiveId" clId="{FECDBF19-7850-4A48-A243-DA4FB330FA04}" dt="2025-04-21T19:35:10.654" v="1518" actId="26606"/>
          <ac:spMkLst>
            <pc:docMk/>
            <pc:sldMk cId="2221338119" sldId="258"/>
            <ac:spMk id="25" creationId="{6C4028FD-8BAA-4A19-BFDE-594D991B7552}"/>
          </ac:spMkLst>
        </pc:spChg>
        <pc:spChg chg="add del">
          <ac:chgData name="juliana maria Dal Olio Braz" userId="daa61054bf68504a" providerId="LiveId" clId="{FECDBF19-7850-4A48-A243-DA4FB330FA04}" dt="2025-04-21T19:35:18.085" v="1520" actId="26606"/>
          <ac:spMkLst>
            <pc:docMk/>
            <pc:sldMk cId="2221338119" sldId="258"/>
            <ac:spMk id="27" creationId="{955A2079-FA98-4876-80F0-72364A7D2EA4}"/>
          </ac:spMkLst>
        </pc:spChg>
        <pc:spChg chg="add del">
          <ac:chgData name="juliana maria Dal Olio Braz" userId="daa61054bf68504a" providerId="LiveId" clId="{FECDBF19-7850-4A48-A243-DA4FB330FA04}" dt="2025-04-21T19:38:48.675" v="1542" actId="26606"/>
          <ac:spMkLst>
            <pc:docMk/>
            <pc:sldMk cId="2221338119" sldId="258"/>
            <ac:spMk id="29" creationId="{2659FDB4-FCBE-4A89-B46D-43D4FA54464D}"/>
          </ac:spMkLst>
        </pc:spChg>
        <pc:graphicFrameChg chg="del">
          <ac:chgData name="juliana maria Dal Olio Braz" userId="daa61054bf68504a" providerId="LiveId" clId="{FECDBF19-7850-4A48-A243-DA4FB330FA04}" dt="2025-04-21T18:54:36.667" v="69" actId="478"/>
          <ac:graphicFrameMkLst>
            <pc:docMk/>
            <pc:sldMk cId="2221338119" sldId="258"/>
            <ac:graphicFrameMk id="4" creationId="{2E9B6F2A-15EF-1FA8-BAA5-78FFB0BAE848}"/>
          </ac:graphicFrameMkLst>
        </pc:graphicFrameChg>
        <pc:graphicFrameChg chg="add mod modGraphic">
          <ac:chgData name="juliana maria Dal Olio Braz" userId="daa61054bf68504a" providerId="LiveId" clId="{FECDBF19-7850-4A48-A243-DA4FB330FA04}" dt="2025-04-21T19:39:39.581" v="1548" actId="255"/>
          <ac:graphicFrameMkLst>
            <pc:docMk/>
            <pc:sldMk cId="2221338119" sldId="258"/>
            <ac:graphicFrameMk id="7" creationId="{101C0767-E343-6484-13E2-EE523A30F4E8}"/>
          </ac:graphicFrameMkLst>
        </pc:graphicFrameChg>
        <pc:picChg chg="add del">
          <ac:chgData name="juliana maria Dal Olio Braz" userId="daa61054bf68504a" providerId="LiveId" clId="{FECDBF19-7850-4A48-A243-DA4FB330FA04}" dt="2025-04-21T19:34:50.170" v="1513" actId="26606"/>
          <ac:picMkLst>
            <pc:docMk/>
            <pc:sldMk cId="2221338119" sldId="258"/>
            <ac:picMk id="13" creationId="{3AE1844A-C60F-88DF-705C-3318A6445E71}"/>
          </ac:picMkLst>
        </pc:picChg>
        <pc:cxnChg chg="add del">
          <ac:chgData name="juliana maria Dal Olio Braz" userId="daa61054bf68504a" providerId="LiveId" clId="{FECDBF19-7850-4A48-A243-DA4FB330FA04}" dt="2025-04-21T19:38:48.675" v="1542" actId="26606"/>
          <ac:cxnSpMkLst>
            <pc:docMk/>
            <pc:sldMk cId="2221338119" sldId="258"/>
            <ac:cxnSpMk id="30" creationId="{C8F51B3F-8331-4E4A-AE96-D47B1006EEAD}"/>
          </ac:cxnSpMkLst>
        </pc:cxnChg>
      </pc:sldChg>
      <pc:sldChg chg="add">
        <pc:chgData name="juliana maria Dal Olio Braz" userId="daa61054bf68504a" providerId="LiveId" clId="{FECDBF19-7850-4A48-A243-DA4FB330FA04}" dt="2025-04-21T18:54:53.633" v="76" actId="2890"/>
        <pc:sldMkLst>
          <pc:docMk/>
          <pc:sldMk cId="1107046934" sldId="259"/>
        </pc:sldMkLst>
      </pc:sldChg>
      <pc:sldChg chg="modSp add mod">
        <pc:chgData name="juliana maria Dal Olio Braz" userId="daa61054bf68504a" providerId="LiveId" clId="{FECDBF19-7850-4A48-A243-DA4FB330FA04}" dt="2025-04-21T19:45:40.774" v="1613" actId="1076"/>
        <pc:sldMkLst>
          <pc:docMk/>
          <pc:sldMk cId="564948459" sldId="260"/>
        </pc:sldMkLst>
        <pc:spChg chg="mod">
          <ac:chgData name="juliana maria Dal Olio Braz" userId="daa61054bf68504a" providerId="LiveId" clId="{FECDBF19-7850-4A48-A243-DA4FB330FA04}" dt="2025-04-21T19:42:26.483" v="1594" actId="1076"/>
          <ac:spMkLst>
            <pc:docMk/>
            <pc:sldMk cId="564948459" sldId="260"/>
            <ac:spMk id="5" creationId="{8A152BFD-D9FC-50D9-6204-C3DF67787BC4}"/>
          </ac:spMkLst>
        </pc:spChg>
        <pc:graphicFrameChg chg="mod modGraphic">
          <ac:chgData name="juliana maria Dal Olio Braz" userId="daa61054bf68504a" providerId="LiveId" clId="{FECDBF19-7850-4A48-A243-DA4FB330FA04}" dt="2025-04-21T19:45:40.774" v="1613" actId="1076"/>
          <ac:graphicFrameMkLst>
            <pc:docMk/>
            <pc:sldMk cId="564948459" sldId="260"/>
            <ac:graphicFrameMk id="7" creationId="{9A0044AC-2683-BF6C-6B96-BD4C314C2953}"/>
          </ac:graphicFrameMkLst>
        </pc:graphicFrameChg>
      </pc:sldChg>
      <pc:sldChg chg="addSp delSp modSp add mod modClrScheme chgLayout">
        <pc:chgData name="juliana maria Dal Olio Braz" userId="daa61054bf68504a" providerId="LiveId" clId="{FECDBF19-7850-4A48-A243-DA4FB330FA04}" dt="2025-04-21T20:11:39.379" v="2229" actId="12"/>
        <pc:sldMkLst>
          <pc:docMk/>
          <pc:sldMk cId="456660014" sldId="261"/>
        </pc:sldMkLst>
        <pc:spChg chg="add del mod">
          <ac:chgData name="juliana maria Dal Olio Braz" userId="daa61054bf68504a" providerId="LiveId" clId="{FECDBF19-7850-4A48-A243-DA4FB330FA04}" dt="2025-04-21T19:47:45.129" v="1635" actId="26606"/>
          <ac:spMkLst>
            <pc:docMk/>
            <pc:sldMk cId="456660014" sldId="261"/>
            <ac:spMk id="3" creationId="{762FED3A-009A-721D-2E67-741411B2FF7D}"/>
          </ac:spMkLst>
        </pc:spChg>
        <pc:spChg chg="mod">
          <ac:chgData name="juliana maria Dal Olio Braz" userId="daa61054bf68504a" providerId="LiveId" clId="{FECDBF19-7850-4A48-A243-DA4FB330FA04}" dt="2025-04-21T19:52:03.422" v="1678" actId="1076"/>
          <ac:spMkLst>
            <pc:docMk/>
            <pc:sldMk cId="456660014" sldId="261"/>
            <ac:spMk id="5" creationId="{CC38C74F-4B3C-13D5-0824-5C20AFD9BE61}"/>
          </ac:spMkLst>
        </pc:spChg>
        <pc:spChg chg="add mod">
          <ac:chgData name="juliana maria Dal Olio Braz" userId="daa61054bf68504a" providerId="LiveId" clId="{FECDBF19-7850-4A48-A243-DA4FB330FA04}" dt="2025-04-21T20:11:39.379" v="2229" actId="12"/>
          <ac:spMkLst>
            <pc:docMk/>
            <pc:sldMk cId="456660014" sldId="261"/>
            <ac:spMk id="11" creationId="{550F65E4-E00C-7FFB-A557-EEFE41957310}"/>
          </ac:spMkLst>
        </pc:spChg>
        <pc:graphicFrameChg chg="del">
          <ac:chgData name="juliana maria Dal Olio Braz" userId="daa61054bf68504a" providerId="LiveId" clId="{FECDBF19-7850-4A48-A243-DA4FB330FA04}" dt="2025-04-21T19:46:16.544" v="1618" actId="478"/>
          <ac:graphicFrameMkLst>
            <pc:docMk/>
            <pc:sldMk cId="456660014" sldId="261"/>
            <ac:graphicFrameMk id="7" creationId="{A43114D7-F771-F59B-63C6-566AE0FFE4F4}"/>
          </ac:graphicFrameMkLst>
        </pc:graphicFrameChg>
        <pc:graphicFrameChg chg="add mod">
          <ac:chgData name="juliana maria Dal Olio Braz" userId="daa61054bf68504a" providerId="LiveId" clId="{FECDBF19-7850-4A48-A243-DA4FB330FA04}" dt="2025-04-21T19:51:44.872" v="1671" actId="1076"/>
          <ac:graphicFrameMkLst>
            <pc:docMk/>
            <pc:sldMk cId="456660014" sldId="261"/>
            <ac:graphicFrameMk id="8" creationId="{76D99341-35E6-BF7A-7603-BBFBDEFEEC8D}"/>
          </ac:graphicFrameMkLst>
        </pc:graphicFrameChg>
      </pc:sldChg>
      <pc:sldChg chg="modSp add mod">
        <pc:chgData name="juliana maria Dal Olio Braz" userId="daa61054bf68504a" providerId="LiveId" clId="{FECDBF19-7850-4A48-A243-DA4FB330FA04}" dt="2025-04-21T20:00:13.286" v="2038" actId="1076"/>
        <pc:sldMkLst>
          <pc:docMk/>
          <pc:sldMk cId="3975005149" sldId="262"/>
        </pc:sldMkLst>
        <pc:spChg chg="mod">
          <ac:chgData name="juliana maria Dal Olio Braz" userId="daa61054bf68504a" providerId="LiveId" clId="{FECDBF19-7850-4A48-A243-DA4FB330FA04}" dt="2025-04-21T20:00:03.847" v="2035" actId="1076"/>
          <ac:spMkLst>
            <pc:docMk/>
            <pc:sldMk cId="3975005149" sldId="262"/>
            <ac:spMk id="5" creationId="{F23353E4-B0D6-550D-53E0-DAB9FD3996C5}"/>
          </ac:spMkLst>
        </pc:spChg>
        <pc:spChg chg="mod">
          <ac:chgData name="juliana maria Dal Olio Braz" userId="daa61054bf68504a" providerId="LiveId" clId="{FECDBF19-7850-4A48-A243-DA4FB330FA04}" dt="2025-04-21T20:00:13.286" v="2038" actId="1076"/>
          <ac:spMkLst>
            <pc:docMk/>
            <pc:sldMk cId="3975005149" sldId="262"/>
            <ac:spMk id="11" creationId="{1ECAF859-4B06-9F5D-B7F5-65F784203EDF}"/>
          </ac:spMkLst>
        </pc:spChg>
        <pc:graphicFrameChg chg="mod">
          <ac:chgData name="juliana maria Dal Olio Braz" userId="daa61054bf68504a" providerId="LiveId" clId="{FECDBF19-7850-4A48-A243-DA4FB330FA04}" dt="2025-04-21T20:00:08.442" v="2036" actId="1076"/>
          <ac:graphicFrameMkLst>
            <pc:docMk/>
            <pc:sldMk cId="3975005149" sldId="262"/>
            <ac:graphicFrameMk id="8" creationId="{EB4C601B-F306-11A3-502D-919FFB257786}"/>
          </ac:graphicFrameMkLst>
        </pc:graphicFrameChg>
      </pc:sldChg>
      <pc:sldChg chg="addSp delSp modSp add mod modClrScheme chgLayout">
        <pc:chgData name="juliana maria Dal Olio Braz" userId="daa61054bf68504a" providerId="LiveId" clId="{FECDBF19-7850-4A48-A243-DA4FB330FA04}" dt="2025-04-21T20:07:21.968" v="2181" actId="20577"/>
        <pc:sldMkLst>
          <pc:docMk/>
          <pc:sldMk cId="2431961609" sldId="263"/>
        </pc:sldMkLst>
        <pc:spChg chg="add del mod">
          <ac:chgData name="juliana maria Dal Olio Braz" userId="daa61054bf68504a" providerId="LiveId" clId="{FECDBF19-7850-4A48-A243-DA4FB330FA04}" dt="2025-04-21T20:01:36.413" v="2088" actId="478"/>
          <ac:spMkLst>
            <pc:docMk/>
            <pc:sldMk cId="2431961609" sldId="263"/>
            <ac:spMk id="3" creationId="{A1A47818-1BB7-B282-32A3-717467C28693}"/>
          </ac:spMkLst>
        </pc:spChg>
        <pc:spChg chg="mod">
          <ac:chgData name="juliana maria Dal Olio Braz" userId="daa61054bf68504a" providerId="LiveId" clId="{FECDBF19-7850-4A48-A243-DA4FB330FA04}" dt="2025-04-21T20:06:25.125" v="2160" actId="1076"/>
          <ac:spMkLst>
            <pc:docMk/>
            <pc:sldMk cId="2431961609" sldId="263"/>
            <ac:spMk id="5" creationId="{A1D5D2DA-811E-80CB-A616-5B04AE0B6483}"/>
          </ac:spMkLst>
        </pc:spChg>
        <pc:spChg chg="add del mod">
          <ac:chgData name="juliana maria Dal Olio Braz" userId="daa61054bf68504a" providerId="LiveId" clId="{FECDBF19-7850-4A48-A243-DA4FB330FA04}" dt="2025-04-21T20:03:49.999" v="2138" actId="26606"/>
          <ac:spMkLst>
            <pc:docMk/>
            <pc:sldMk cId="2431961609" sldId="263"/>
            <ac:spMk id="6" creationId="{A5AC7041-3E7A-0B76-8F37-6EB6E927BFDA}"/>
          </ac:spMkLst>
        </pc:spChg>
        <pc:spChg chg="add del mod">
          <ac:chgData name="juliana maria Dal Olio Braz" userId="daa61054bf68504a" providerId="LiveId" clId="{FECDBF19-7850-4A48-A243-DA4FB330FA04}" dt="2025-04-21T20:06:35.975" v="2163" actId="478"/>
          <ac:spMkLst>
            <pc:docMk/>
            <pc:sldMk cId="2431961609" sldId="263"/>
            <ac:spMk id="10" creationId="{6C3F6CC2-4330-CFF7-BCD2-096DB2658821}"/>
          </ac:spMkLst>
        </pc:spChg>
        <pc:spChg chg="del">
          <ac:chgData name="juliana maria Dal Olio Braz" userId="daa61054bf68504a" providerId="LiveId" clId="{FECDBF19-7850-4A48-A243-DA4FB330FA04}" dt="2025-04-21T20:01:28.677" v="2086" actId="478"/>
          <ac:spMkLst>
            <pc:docMk/>
            <pc:sldMk cId="2431961609" sldId="263"/>
            <ac:spMk id="11" creationId="{C7AC91A3-618C-C331-B965-578F79340660}"/>
          </ac:spMkLst>
        </pc:spChg>
        <pc:spChg chg="add del">
          <ac:chgData name="juliana maria Dal Olio Braz" userId="daa61054bf68504a" providerId="LiveId" clId="{FECDBF19-7850-4A48-A243-DA4FB330FA04}" dt="2025-04-21T20:05:41.245" v="2152" actId="26606"/>
          <ac:spMkLst>
            <pc:docMk/>
            <pc:sldMk cId="2431961609" sldId="263"/>
            <ac:spMk id="12" creationId="{EAB170B7-8AED-1EBC-40AE-3392624B6B79}"/>
          </ac:spMkLst>
        </pc:spChg>
        <pc:spChg chg="add del mod">
          <ac:chgData name="juliana maria Dal Olio Braz" userId="daa61054bf68504a" providerId="LiveId" clId="{FECDBF19-7850-4A48-A243-DA4FB330FA04}" dt="2025-04-21T20:04:48.048" v="2147" actId="478"/>
          <ac:spMkLst>
            <pc:docMk/>
            <pc:sldMk cId="2431961609" sldId="263"/>
            <ac:spMk id="14" creationId="{ECA08BC0-7E42-5B37-84B2-83E75D93B345}"/>
          </ac:spMkLst>
        </pc:spChg>
        <pc:spChg chg="add del mod">
          <ac:chgData name="juliana maria Dal Olio Braz" userId="daa61054bf68504a" providerId="LiveId" clId="{FECDBF19-7850-4A48-A243-DA4FB330FA04}" dt="2025-04-21T20:06:43.187" v="2164" actId="478"/>
          <ac:spMkLst>
            <pc:docMk/>
            <pc:sldMk cId="2431961609" sldId="263"/>
            <ac:spMk id="15" creationId="{3B272935-6BD8-A1FB-F28B-0C0A33317219}"/>
          </ac:spMkLst>
        </pc:spChg>
        <pc:graphicFrameChg chg="del mod">
          <ac:chgData name="juliana maria Dal Olio Braz" userId="daa61054bf68504a" providerId="LiveId" clId="{FECDBF19-7850-4A48-A243-DA4FB330FA04}" dt="2025-04-21T20:01:39.136" v="2092" actId="478"/>
          <ac:graphicFrameMkLst>
            <pc:docMk/>
            <pc:sldMk cId="2431961609" sldId="263"/>
            <ac:graphicFrameMk id="8" creationId="{392E911F-0E4C-72F9-95DF-EFFDDC5A1514}"/>
          </ac:graphicFrameMkLst>
        </pc:graphicFrameChg>
        <pc:graphicFrameChg chg="add mod modGraphic">
          <ac:chgData name="juliana maria Dal Olio Braz" userId="daa61054bf68504a" providerId="LiveId" clId="{FECDBF19-7850-4A48-A243-DA4FB330FA04}" dt="2025-04-21T20:07:21.968" v="2181" actId="20577"/>
          <ac:graphicFrameMkLst>
            <pc:docMk/>
            <pc:sldMk cId="2431961609" sldId="263"/>
            <ac:graphicFrameMk id="9" creationId="{4445FA4E-9ED7-F057-B969-49FA38134C34}"/>
          </ac:graphicFrameMkLst>
        </pc:graphicFrameChg>
      </pc:sldChg>
      <pc:sldChg chg="addSp delSp modSp add mod modClrScheme chgLayout">
        <pc:chgData name="juliana maria Dal Olio Braz" userId="daa61054bf68504a" providerId="LiveId" clId="{FECDBF19-7850-4A48-A243-DA4FB330FA04}" dt="2025-04-21T20:13:43.974" v="2254" actId="1076"/>
        <pc:sldMkLst>
          <pc:docMk/>
          <pc:sldMk cId="1017651091" sldId="264"/>
        </pc:sldMkLst>
        <pc:spChg chg="add mod">
          <ac:chgData name="juliana maria Dal Olio Braz" userId="daa61054bf68504a" providerId="LiveId" clId="{FECDBF19-7850-4A48-A243-DA4FB330FA04}" dt="2025-04-21T20:12:32.987" v="2243" actId="1076"/>
          <ac:spMkLst>
            <pc:docMk/>
            <pc:sldMk cId="1017651091" sldId="264"/>
            <ac:spMk id="3" creationId="{573D99EE-74E7-2BE6-11AA-88BA471F4F9A}"/>
          </ac:spMkLst>
        </pc:spChg>
        <pc:spChg chg="mod">
          <ac:chgData name="juliana maria Dal Olio Braz" userId="daa61054bf68504a" providerId="LiveId" clId="{FECDBF19-7850-4A48-A243-DA4FB330FA04}" dt="2025-04-21T20:12:25.206" v="2242" actId="108"/>
          <ac:spMkLst>
            <pc:docMk/>
            <pc:sldMk cId="1017651091" sldId="264"/>
            <ac:spMk id="5" creationId="{B3D0C148-7C92-9C96-534B-50F027A1EDA5}"/>
          </ac:spMkLst>
        </pc:spChg>
        <pc:spChg chg="add del mod">
          <ac:chgData name="juliana maria Dal Olio Braz" userId="daa61054bf68504a" providerId="LiveId" clId="{FECDBF19-7850-4A48-A243-DA4FB330FA04}" dt="2025-04-21T20:10:14.573" v="2213" actId="26606"/>
          <ac:spMkLst>
            <pc:docMk/>
            <pc:sldMk cId="1017651091" sldId="264"/>
            <ac:spMk id="6" creationId="{540E68E1-EF12-6E7A-6C57-A1759DD2160C}"/>
          </ac:spMkLst>
        </pc:spChg>
        <pc:graphicFrameChg chg="add del">
          <ac:chgData name="juliana maria Dal Olio Braz" userId="daa61054bf68504a" providerId="LiveId" clId="{FECDBF19-7850-4A48-A243-DA4FB330FA04}" dt="2025-04-21T20:10:14.526" v="2212" actId="26606"/>
          <ac:graphicFrameMkLst>
            <pc:docMk/>
            <pc:sldMk cId="1017651091" sldId="264"/>
            <ac:graphicFrameMk id="8" creationId="{B86BA39B-9616-F5BA-A64C-57ABE53CF5B3}"/>
          </ac:graphicFrameMkLst>
        </pc:graphicFrameChg>
        <pc:graphicFrameChg chg="del">
          <ac:chgData name="juliana maria Dal Olio Braz" userId="daa61054bf68504a" providerId="LiveId" clId="{FECDBF19-7850-4A48-A243-DA4FB330FA04}" dt="2025-04-21T20:08:26.966" v="2183" actId="478"/>
          <ac:graphicFrameMkLst>
            <pc:docMk/>
            <pc:sldMk cId="1017651091" sldId="264"/>
            <ac:graphicFrameMk id="9" creationId="{11DCD131-8361-3977-B552-BE9DA042A582}"/>
          </ac:graphicFrameMkLst>
        </pc:graphicFrameChg>
        <pc:graphicFrameChg chg="add mod">
          <ac:chgData name="juliana maria Dal Olio Braz" userId="daa61054bf68504a" providerId="LiveId" clId="{FECDBF19-7850-4A48-A243-DA4FB330FA04}" dt="2025-04-21T20:13:43.974" v="2254" actId="1076"/>
          <ac:graphicFrameMkLst>
            <pc:docMk/>
            <pc:sldMk cId="1017651091" sldId="264"/>
            <ac:graphicFrameMk id="10" creationId="{61A45A01-6D8A-00D4-A2A9-93E1ACDE7DBC}"/>
          </ac:graphicFrameMkLst>
        </pc:graphicFrameChg>
      </pc:sldChg>
      <pc:sldChg chg="addSp delSp modSp add mod modClrScheme chgLayout">
        <pc:chgData name="juliana maria Dal Olio Braz" userId="daa61054bf68504a" providerId="LiveId" clId="{FECDBF19-7850-4A48-A243-DA4FB330FA04}" dt="2025-04-21T20:20:20.214" v="2314" actId="167"/>
        <pc:sldMkLst>
          <pc:docMk/>
          <pc:sldMk cId="3684501806" sldId="265"/>
        </pc:sldMkLst>
        <pc:spChg chg="add mod ord">
          <ac:chgData name="juliana maria Dal Olio Braz" userId="daa61054bf68504a" providerId="LiveId" clId="{FECDBF19-7850-4A48-A243-DA4FB330FA04}" dt="2025-04-21T20:20:20.214" v="2314" actId="167"/>
          <ac:spMkLst>
            <pc:docMk/>
            <pc:sldMk cId="3684501806" sldId="265"/>
            <ac:spMk id="2" creationId="{E72A745D-C910-0671-1BD6-070A5119B78A}"/>
          </ac:spMkLst>
        </pc:spChg>
        <pc:spChg chg="mod">
          <ac:chgData name="juliana maria Dal Olio Braz" userId="daa61054bf68504a" providerId="LiveId" clId="{FECDBF19-7850-4A48-A243-DA4FB330FA04}" dt="2025-04-21T20:19:42.494" v="2309" actId="255"/>
          <ac:spMkLst>
            <pc:docMk/>
            <pc:sldMk cId="3684501806" sldId="265"/>
            <ac:spMk id="3" creationId="{0827B5F0-0C6A-9A68-DFA2-E5DFDE891E13}"/>
          </ac:spMkLst>
        </pc:spChg>
        <pc:spChg chg="mod">
          <ac:chgData name="juliana maria Dal Olio Braz" userId="daa61054bf68504a" providerId="LiveId" clId="{FECDBF19-7850-4A48-A243-DA4FB330FA04}" dt="2025-04-21T20:17:36.087" v="2287" actId="1076"/>
          <ac:spMkLst>
            <pc:docMk/>
            <pc:sldMk cId="3684501806" sldId="265"/>
            <ac:spMk id="5" creationId="{6899A945-D7C2-4F60-EB65-7C55598018FB}"/>
          </ac:spMkLst>
        </pc:spChg>
        <pc:spChg chg="add mod">
          <ac:chgData name="juliana maria Dal Olio Braz" userId="daa61054bf68504a" providerId="LiveId" clId="{FECDBF19-7850-4A48-A243-DA4FB330FA04}" dt="2025-04-21T20:19:47.661" v="2311" actId="1076"/>
          <ac:spMkLst>
            <pc:docMk/>
            <pc:sldMk cId="3684501806" sldId="265"/>
            <ac:spMk id="7" creationId="{6BA602FC-1402-E330-4E08-D474C228DBE0}"/>
          </ac:spMkLst>
        </pc:spChg>
        <pc:graphicFrameChg chg="del mod">
          <ac:chgData name="juliana maria Dal Olio Braz" userId="daa61054bf68504a" providerId="LiveId" clId="{FECDBF19-7850-4A48-A243-DA4FB330FA04}" dt="2025-04-21T20:15:03.027" v="2269" actId="478"/>
          <ac:graphicFrameMkLst>
            <pc:docMk/>
            <pc:sldMk cId="3684501806" sldId="265"/>
            <ac:graphicFrameMk id="10" creationId="{463073C9-289D-E3C6-EEAB-536E3DD14A32}"/>
          </ac:graphicFrameMkLst>
        </pc:graphicFrameChg>
      </pc:sldChg>
      <pc:sldChg chg="addSp delSp modSp add mod">
        <pc:chgData name="juliana maria Dal Olio Braz" userId="daa61054bf68504a" providerId="LiveId" clId="{FECDBF19-7850-4A48-A243-DA4FB330FA04}" dt="2025-04-21T20:26:05.972" v="2393" actId="1076"/>
        <pc:sldMkLst>
          <pc:docMk/>
          <pc:sldMk cId="757285676" sldId="266"/>
        </pc:sldMkLst>
        <pc:spChg chg="del">
          <ac:chgData name="juliana maria Dal Olio Braz" userId="daa61054bf68504a" providerId="LiveId" clId="{FECDBF19-7850-4A48-A243-DA4FB330FA04}" dt="2025-04-21T20:21:05.413" v="2318" actId="478"/>
          <ac:spMkLst>
            <pc:docMk/>
            <pc:sldMk cId="757285676" sldId="266"/>
            <ac:spMk id="2" creationId="{458708E5-D09C-62A8-A797-76B49514CAD1}"/>
          </ac:spMkLst>
        </pc:spChg>
        <pc:spChg chg="mod">
          <ac:chgData name="juliana maria Dal Olio Braz" userId="daa61054bf68504a" providerId="LiveId" clId="{FECDBF19-7850-4A48-A243-DA4FB330FA04}" dt="2025-04-21T20:26:05.972" v="2393" actId="1076"/>
          <ac:spMkLst>
            <pc:docMk/>
            <pc:sldMk cId="757285676" sldId="266"/>
            <ac:spMk id="3" creationId="{B0E6F7B9-86AF-EF97-CEB1-CF65AF075125}"/>
          </ac:spMkLst>
        </pc:spChg>
        <pc:spChg chg="mod">
          <ac:chgData name="juliana maria Dal Olio Braz" userId="daa61054bf68504a" providerId="LiveId" clId="{FECDBF19-7850-4A48-A243-DA4FB330FA04}" dt="2025-04-21T20:23:53.350" v="2335" actId="20577"/>
          <ac:spMkLst>
            <pc:docMk/>
            <pc:sldMk cId="757285676" sldId="266"/>
            <ac:spMk id="5" creationId="{1D9CB922-A45E-24D1-7DFF-DF57D99CAC4A}"/>
          </ac:spMkLst>
        </pc:spChg>
        <pc:spChg chg="add del mod">
          <ac:chgData name="juliana maria Dal Olio Braz" userId="daa61054bf68504a" providerId="LiveId" clId="{FECDBF19-7850-4A48-A243-DA4FB330FA04}" dt="2025-04-21T20:21:06.472" v="2319" actId="478"/>
          <ac:spMkLst>
            <pc:docMk/>
            <pc:sldMk cId="757285676" sldId="266"/>
            <ac:spMk id="6" creationId="{4F322561-B217-DE68-3E89-8D755F5799DA}"/>
          </ac:spMkLst>
        </pc:spChg>
        <pc:spChg chg="del">
          <ac:chgData name="juliana maria Dal Olio Braz" userId="daa61054bf68504a" providerId="LiveId" clId="{FECDBF19-7850-4A48-A243-DA4FB330FA04}" dt="2025-04-21T20:21:03.724" v="2317" actId="478"/>
          <ac:spMkLst>
            <pc:docMk/>
            <pc:sldMk cId="757285676" sldId="266"/>
            <ac:spMk id="7" creationId="{3C027A5D-1F7B-7B58-01BA-94BECC698431}"/>
          </ac:spMkLst>
        </pc:spChg>
      </pc:sldChg>
      <pc:sldChg chg="addSp delSp modSp add mod">
        <pc:chgData name="juliana maria Dal Olio Braz" userId="daa61054bf68504a" providerId="LiveId" clId="{FECDBF19-7850-4A48-A243-DA4FB330FA04}" dt="2025-04-21T20:28:39.626" v="2467" actId="20577"/>
        <pc:sldMkLst>
          <pc:docMk/>
          <pc:sldMk cId="3736392480" sldId="267"/>
        </pc:sldMkLst>
        <pc:spChg chg="add mod">
          <ac:chgData name="juliana maria Dal Olio Braz" userId="daa61054bf68504a" providerId="LiveId" clId="{FECDBF19-7850-4A48-A243-DA4FB330FA04}" dt="2025-04-21T20:28:39.626" v="2467" actId="20577"/>
          <ac:spMkLst>
            <pc:docMk/>
            <pc:sldMk cId="3736392480" sldId="267"/>
            <ac:spMk id="2" creationId="{353FA454-3703-7A56-CDD8-7378CB627AFC}"/>
          </ac:spMkLst>
        </pc:spChg>
        <pc:spChg chg="mod">
          <ac:chgData name="juliana maria Dal Olio Braz" userId="daa61054bf68504a" providerId="LiveId" clId="{FECDBF19-7850-4A48-A243-DA4FB330FA04}" dt="2025-04-21T20:28:28.590" v="2459" actId="14100"/>
          <ac:spMkLst>
            <pc:docMk/>
            <pc:sldMk cId="3736392480" sldId="267"/>
            <ac:spMk id="3" creationId="{409A630C-0000-E735-F381-314E5BD6510B}"/>
          </ac:spMkLst>
        </pc:spChg>
        <pc:spChg chg="del mod">
          <ac:chgData name="juliana maria Dal Olio Braz" userId="daa61054bf68504a" providerId="LiveId" clId="{FECDBF19-7850-4A48-A243-DA4FB330FA04}" dt="2025-04-21T20:27:47.478" v="2451" actId="478"/>
          <ac:spMkLst>
            <pc:docMk/>
            <pc:sldMk cId="3736392480" sldId="267"/>
            <ac:spMk id="5" creationId="{5321DD34-9B63-0128-73EF-3D869AE8D4B7}"/>
          </ac:spMkLst>
        </pc:spChg>
      </pc:sldChg>
      <pc:sldMasterChg chg="addSp modSp modSldLayout">
        <pc:chgData name="juliana maria Dal Olio Braz" userId="daa61054bf68504a" providerId="LiveId" clId="{FECDBF19-7850-4A48-A243-DA4FB330FA04}" dt="2025-04-21T19:38:31.806" v="1541"/>
        <pc:sldMasterMkLst>
          <pc:docMk/>
          <pc:sldMasterMk cId="729780441" sldId="2147483648"/>
        </pc:sldMasterMkLst>
        <pc:spChg chg="add mod">
          <ac:chgData name="juliana maria Dal Olio Braz" userId="daa61054bf68504a" providerId="LiveId" clId="{FECDBF19-7850-4A48-A243-DA4FB330FA04}" dt="2025-04-21T19:38:31.806" v="1541"/>
          <ac:spMkLst>
            <pc:docMk/>
            <pc:sldMasterMk cId="729780441" sldId="2147483648"/>
            <ac:spMk id="7" creationId="{8FF09B4F-F4C9-DF67-5E73-BEEDE5F758A7}"/>
          </ac:spMkLst>
        </pc:spChg>
        <pc:sldLayoutChg chg="addSp modSp">
          <pc:chgData name="juliana maria Dal Olio Braz" userId="daa61054bf68504a" providerId="LiveId" clId="{FECDBF19-7850-4A48-A243-DA4FB330FA04}" dt="2025-04-21T19:38:01.255" v="1534"/>
          <pc:sldLayoutMkLst>
            <pc:docMk/>
            <pc:sldMasterMk cId="729780441" sldId="2147483648"/>
            <pc:sldLayoutMk cId="3857992748" sldId="2147483650"/>
          </pc:sldLayoutMkLst>
          <pc:spChg chg="add mod">
            <ac:chgData name="juliana maria Dal Olio Braz" userId="daa61054bf68504a" providerId="LiveId" clId="{FECDBF19-7850-4A48-A243-DA4FB330FA04}" dt="2025-04-21T19:38:01.255" v="1534"/>
            <ac:spMkLst>
              <pc:docMk/>
              <pc:sldMasterMk cId="729780441" sldId="2147483648"/>
              <pc:sldLayoutMk cId="3857992748" sldId="2147483650"/>
              <ac:spMk id="7" creationId="{E43E040E-58E5-9462-ABF9-1729BCD7B37B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7:59.391" v="1533"/>
          <pc:sldLayoutMkLst>
            <pc:docMk/>
            <pc:sldMasterMk cId="729780441" sldId="2147483648"/>
            <pc:sldLayoutMk cId="1307584062" sldId="2147483651"/>
          </pc:sldLayoutMkLst>
          <pc:spChg chg="add mod">
            <ac:chgData name="juliana maria Dal Olio Braz" userId="daa61054bf68504a" providerId="LiveId" clId="{FECDBF19-7850-4A48-A243-DA4FB330FA04}" dt="2025-04-21T19:37:59.391" v="1533"/>
            <ac:spMkLst>
              <pc:docMk/>
              <pc:sldMasterMk cId="729780441" sldId="2147483648"/>
              <pc:sldLayoutMk cId="1307584062" sldId="2147483651"/>
              <ac:spMk id="7" creationId="{ADA58C8C-7050-F7C9-2DF0-4827FFD24036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05.591" v="1535"/>
          <pc:sldLayoutMkLst>
            <pc:docMk/>
            <pc:sldMasterMk cId="729780441" sldId="2147483648"/>
            <pc:sldLayoutMk cId="1467349224" sldId="2147483652"/>
          </pc:sldLayoutMkLst>
          <pc:spChg chg="add mod">
            <ac:chgData name="juliana maria Dal Olio Braz" userId="daa61054bf68504a" providerId="LiveId" clId="{FECDBF19-7850-4A48-A243-DA4FB330FA04}" dt="2025-04-21T19:38:05.591" v="1535"/>
            <ac:spMkLst>
              <pc:docMk/>
              <pc:sldMasterMk cId="729780441" sldId="2147483648"/>
              <pc:sldLayoutMk cId="1467349224" sldId="2147483652"/>
              <ac:spMk id="8" creationId="{270475CB-7A43-14E4-1891-66FE5A2FD853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7:57.200" v="1532"/>
          <pc:sldLayoutMkLst>
            <pc:docMk/>
            <pc:sldMasterMk cId="729780441" sldId="2147483648"/>
            <pc:sldLayoutMk cId="1008549750" sldId="2147483653"/>
          </pc:sldLayoutMkLst>
          <pc:spChg chg="add mod">
            <ac:chgData name="juliana maria Dal Olio Braz" userId="daa61054bf68504a" providerId="LiveId" clId="{FECDBF19-7850-4A48-A243-DA4FB330FA04}" dt="2025-04-21T19:37:57.200" v="1532"/>
            <ac:spMkLst>
              <pc:docMk/>
              <pc:sldMasterMk cId="729780441" sldId="2147483648"/>
              <pc:sldLayoutMk cId="1008549750" sldId="2147483653"/>
              <ac:spMk id="10" creationId="{D9ED96D8-452B-627B-00E1-B9E37DE39BAA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17.253" v="1540"/>
          <pc:sldLayoutMkLst>
            <pc:docMk/>
            <pc:sldMasterMk cId="729780441" sldId="2147483648"/>
            <pc:sldLayoutMk cId="4011365149" sldId="2147483654"/>
          </pc:sldLayoutMkLst>
          <pc:spChg chg="add mod">
            <ac:chgData name="juliana maria Dal Olio Braz" userId="daa61054bf68504a" providerId="LiveId" clId="{FECDBF19-7850-4A48-A243-DA4FB330FA04}" dt="2025-04-21T19:38:17.253" v="1540"/>
            <ac:spMkLst>
              <pc:docMk/>
              <pc:sldMasterMk cId="729780441" sldId="2147483648"/>
              <pc:sldLayoutMk cId="4011365149" sldId="2147483654"/>
              <ac:spMk id="6" creationId="{DD9D068D-2C2D-6090-F4F7-8A50CE2BA191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7:54.572" v="1531"/>
          <pc:sldLayoutMkLst>
            <pc:docMk/>
            <pc:sldMasterMk cId="729780441" sldId="2147483648"/>
            <pc:sldLayoutMk cId="612187525" sldId="2147483655"/>
          </pc:sldLayoutMkLst>
          <pc:spChg chg="add mod">
            <ac:chgData name="juliana maria Dal Olio Braz" userId="daa61054bf68504a" providerId="LiveId" clId="{FECDBF19-7850-4A48-A243-DA4FB330FA04}" dt="2025-04-21T19:37:54.572" v="1531"/>
            <ac:spMkLst>
              <pc:docMk/>
              <pc:sldMasterMk cId="729780441" sldId="2147483648"/>
              <pc:sldLayoutMk cId="612187525" sldId="2147483655"/>
              <ac:spMk id="5" creationId="{89B6686B-A77A-32FC-2428-B9B789FEC5B8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08.404" v="1536"/>
          <pc:sldLayoutMkLst>
            <pc:docMk/>
            <pc:sldMasterMk cId="729780441" sldId="2147483648"/>
            <pc:sldLayoutMk cId="4090880762" sldId="2147483656"/>
          </pc:sldLayoutMkLst>
          <pc:spChg chg="add mod">
            <ac:chgData name="juliana maria Dal Olio Braz" userId="daa61054bf68504a" providerId="LiveId" clId="{FECDBF19-7850-4A48-A243-DA4FB330FA04}" dt="2025-04-21T19:38:08.404" v="1536"/>
            <ac:spMkLst>
              <pc:docMk/>
              <pc:sldMasterMk cId="729780441" sldId="2147483648"/>
              <pc:sldLayoutMk cId="4090880762" sldId="2147483656"/>
              <ac:spMk id="8" creationId="{E8B5B41F-1E50-AE90-D3FA-14B96F524AE7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09.971" v="1537"/>
          <pc:sldLayoutMkLst>
            <pc:docMk/>
            <pc:sldMasterMk cId="729780441" sldId="2147483648"/>
            <pc:sldLayoutMk cId="3082750278" sldId="2147483657"/>
          </pc:sldLayoutMkLst>
          <pc:spChg chg="add mod">
            <ac:chgData name="juliana maria Dal Olio Braz" userId="daa61054bf68504a" providerId="LiveId" clId="{FECDBF19-7850-4A48-A243-DA4FB330FA04}" dt="2025-04-21T19:38:09.971" v="1537"/>
            <ac:spMkLst>
              <pc:docMk/>
              <pc:sldMasterMk cId="729780441" sldId="2147483648"/>
              <pc:sldLayoutMk cId="3082750278" sldId="2147483657"/>
              <ac:spMk id="8" creationId="{8E72DEE0-2869-299A-CD5A-FCED46274067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11.883" v="1538"/>
          <pc:sldLayoutMkLst>
            <pc:docMk/>
            <pc:sldMasterMk cId="729780441" sldId="2147483648"/>
            <pc:sldLayoutMk cId="2439009153" sldId="2147483658"/>
          </pc:sldLayoutMkLst>
          <pc:spChg chg="add mod">
            <ac:chgData name="juliana maria Dal Olio Braz" userId="daa61054bf68504a" providerId="LiveId" clId="{FECDBF19-7850-4A48-A243-DA4FB330FA04}" dt="2025-04-21T19:38:11.883" v="1538"/>
            <ac:spMkLst>
              <pc:docMk/>
              <pc:sldMasterMk cId="729780441" sldId="2147483648"/>
              <pc:sldLayoutMk cId="2439009153" sldId="2147483658"/>
              <ac:spMk id="7" creationId="{A9037CC2-D417-71F4-EFFE-D00DE246BB86}"/>
            </ac:spMkLst>
          </pc:spChg>
        </pc:sldLayoutChg>
        <pc:sldLayoutChg chg="addSp modSp">
          <pc:chgData name="juliana maria Dal Olio Braz" userId="daa61054bf68504a" providerId="LiveId" clId="{FECDBF19-7850-4A48-A243-DA4FB330FA04}" dt="2025-04-21T19:38:12.830" v="1539"/>
          <pc:sldLayoutMkLst>
            <pc:docMk/>
            <pc:sldMasterMk cId="729780441" sldId="2147483648"/>
            <pc:sldLayoutMk cId="3995177741" sldId="2147483659"/>
          </pc:sldLayoutMkLst>
          <pc:spChg chg="add mod">
            <ac:chgData name="juliana maria Dal Olio Braz" userId="daa61054bf68504a" providerId="LiveId" clId="{FECDBF19-7850-4A48-A243-DA4FB330FA04}" dt="2025-04-21T19:38:12.830" v="1539"/>
            <ac:spMkLst>
              <pc:docMk/>
              <pc:sldMasterMk cId="729780441" sldId="2147483648"/>
              <pc:sldLayoutMk cId="3995177741" sldId="2147483659"/>
              <ac:spMk id="7" creationId="{FB55D2F4-B8B3-5F1C-EA1F-E85B02779942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867A9-E09E-4E92-AD63-6E8F02D56A8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BEC335-6D2B-446E-B796-6FA77E88868C}">
      <dgm:prSet phldrT="[Texto]" custT="1"/>
      <dgm:spPr/>
      <dgm:t>
        <a:bodyPr/>
        <a:lstStyle/>
        <a:p>
          <a:r>
            <a:rPr lang="pt-BR" sz="1400" b="1" dirty="0"/>
            <a:t>Sandro Somogyi</a:t>
          </a:r>
        </a:p>
        <a:p>
          <a:r>
            <a:rPr lang="pt-BR" sz="1400" dirty="0"/>
            <a:t>Gerente de Sistemas</a:t>
          </a:r>
        </a:p>
      </dgm:t>
    </dgm:pt>
    <dgm:pt modelId="{9ECD2CF1-F62A-4744-AD3F-AD6AEB5EE47B}" type="parTrans" cxnId="{1E38E76B-AB77-488A-A9AC-4F20045C5D84}">
      <dgm:prSet/>
      <dgm:spPr/>
      <dgm:t>
        <a:bodyPr/>
        <a:lstStyle/>
        <a:p>
          <a:endParaRPr lang="pt-BR"/>
        </a:p>
      </dgm:t>
    </dgm:pt>
    <dgm:pt modelId="{5A42E37E-FD88-4B2F-A975-B55C5A467065}" type="sibTrans" cxnId="{1E38E76B-AB77-488A-A9AC-4F20045C5D84}">
      <dgm:prSet/>
      <dgm:spPr/>
      <dgm:t>
        <a:bodyPr/>
        <a:lstStyle/>
        <a:p>
          <a:endParaRPr lang="pt-BR"/>
        </a:p>
      </dgm:t>
    </dgm:pt>
    <dgm:pt modelId="{A2A09B34-17A3-4B9D-B2B1-0F547B7DC612}">
      <dgm:prSet phldrT="[Texto]" custT="1"/>
      <dgm:spPr/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Igor Andrade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Tech Lead</a:t>
          </a:r>
        </a:p>
      </dgm:t>
    </dgm:pt>
    <dgm:pt modelId="{91C0DDB0-1A99-4E91-BDF3-9B280756B5AC}" type="parTrans" cxnId="{37594066-F2CD-4865-9061-79306F55C443}">
      <dgm:prSet/>
      <dgm:spPr/>
      <dgm:t>
        <a:bodyPr/>
        <a:lstStyle/>
        <a:p>
          <a:endParaRPr lang="pt-BR"/>
        </a:p>
      </dgm:t>
    </dgm:pt>
    <dgm:pt modelId="{797AC775-275B-4424-877D-769B8CAE487B}" type="sibTrans" cxnId="{37594066-F2CD-4865-9061-79306F55C443}">
      <dgm:prSet/>
      <dgm:spPr/>
      <dgm:t>
        <a:bodyPr/>
        <a:lstStyle/>
        <a:p>
          <a:endParaRPr lang="pt-BR"/>
        </a:p>
      </dgm:t>
    </dgm:pt>
    <dgm:pt modelId="{D0AF9989-6ED0-4C31-A26C-8C43FAE5F4DE}">
      <dgm:prSet phldrT="[Texto]" custT="1"/>
      <dgm:spPr/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Bruno Venâncio 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 e Tester </a:t>
          </a:r>
        </a:p>
      </dgm:t>
    </dgm:pt>
    <dgm:pt modelId="{B072E1BE-A3F7-4BF1-920D-C0BD4FE540B9}" type="parTrans" cxnId="{702D3EA0-BDA1-44B8-9582-244886639AFC}">
      <dgm:prSet/>
      <dgm:spPr/>
      <dgm:t>
        <a:bodyPr/>
        <a:lstStyle/>
        <a:p>
          <a:endParaRPr lang="pt-BR"/>
        </a:p>
      </dgm:t>
    </dgm:pt>
    <dgm:pt modelId="{F7BD962F-7777-4034-B0F5-A252B10894ED}" type="sibTrans" cxnId="{702D3EA0-BDA1-44B8-9582-244886639AFC}">
      <dgm:prSet/>
      <dgm:spPr/>
      <dgm:t>
        <a:bodyPr/>
        <a:lstStyle/>
        <a:p>
          <a:endParaRPr lang="pt-BR"/>
        </a:p>
      </dgm:t>
    </dgm:pt>
    <dgm:pt modelId="{43ED829C-4523-414A-9C2C-AF9887414236}">
      <dgm:prSet phldrT="[Texto]" custT="1"/>
      <dgm:spPr/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Juliana Olio 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 </a:t>
          </a:r>
        </a:p>
      </dgm:t>
    </dgm:pt>
    <dgm:pt modelId="{773300A3-601B-4AAF-AB25-299D5BD2FCFC}" type="parTrans" cxnId="{D2360EAE-2594-45B1-82A3-0BF7F1E4D459}">
      <dgm:prSet/>
      <dgm:spPr/>
      <dgm:t>
        <a:bodyPr/>
        <a:lstStyle/>
        <a:p>
          <a:endParaRPr lang="pt-BR"/>
        </a:p>
      </dgm:t>
    </dgm:pt>
    <dgm:pt modelId="{6E68556A-FF8D-4435-B5C7-A058A04A9E5E}" type="sibTrans" cxnId="{D2360EAE-2594-45B1-82A3-0BF7F1E4D459}">
      <dgm:prSet/>
      <dgm:spPr/>
      <dgm:t>
        <a:bodyPr/>
        <a:lstStyle/>
        <a:p>
          <a:endParaRPr lang="pt-BR"/>
        </a:p>
      </dgm:t>
    </dgm:pt>
    <dgm:pt modelId="{D64C5A05-4D71-4361-B8FE-4786FAC6D4D6}">
      <dgm:prSet phldrT="[Texto]" custT="1"/>
      <dgm:spPr/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Michael de Freitas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Product Owner (PO) </a:t>
          </a:r>
        </a:p>
      </dgm:t>
    </dgm:pt>
    <dgm:pt modelId="{6B685F20-A789-4308-B841-141B9CCED515}" type="parTrans" cxnId="{A0C31592-E52E-42EF-AB31-47DE35D13AFB}">
      <dgm:prSet/>
      <dgm:spPr/>
      <dgm:t>
        <a:bodyPr/>
        <a:lstStyle/>
        <a:p>
          <a:endParaRPr lang="pt-BR"/>
        </a:p>
      </dgm:t>
    </dgm:pt>
    <dgm:pt modelId="{17EDEBB6-0E79-412A-BED6-4EA7F5BCE5CA}" type="sibTrans" cxnId="{A0C31592-E52E-42EF-AB31-47DE35D13AFB}">
      <dgm:prSet/>
      <dgm:spPr/>
      <dgm:t>
        <a:bodyPr/>
        <a:lstStyle/>
        <a:p>
          <a:endParaRPr lang="pt-BR"/>
        </a:p>
      </dgm:t>
    </dgm:pt>
    <dgm:pt modelId="{225E8B24-2521-482A-85A7-FE76BF4BF99D}" type="pres">
      <dgm:prSet presAssocID="{81F867A9-E09E-4E92-AD63-6E8F02D56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531656-8DB6-420B-B406-5965474BCC84}" type="pres">
      <dgm:prSet presAssocID="{1CBEC335-6D2B-446E-B796-6FA77E88868C}" presName="hierRoot1" presStyleCnt="0"/>
      <dgm:spPr/>
    </dgm:pt>
    <dgm:pt modelId="{62F7400B-C990-4208-9F35-1AEBEAC5256B}" type="pres">
      <dgm:prSet presAssocID="{1CBEC335-6D2B-446E-B796-6FA77E88868C}" presName="composite" presStyleCnt="0"/>
      <dgm:spPr/>
    </dgm:pt>
    <dgm:pt modelId="{BB7B5C2C-5E8E-41B0-8A21-0C62B14A4809}" type="pres">
      <dgm:prSet presAssocID="{1CBEC335-6D2B-446E-B796-6FA77E88868C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D5286B65-F111-406A-B810-686118B04797}" type="pres">
      <dgm:prSet presAssocID="{1CBEC335-6D2B-446E-B796-6FA77E88868C}" presName="text" presStyleLbl="revTx" presStyleIdx="0" presStyleCnt="5" custScaleX="213709" custLinFactX="26024" custLinFactNeighborX="100000" custLinFactNeighborY="-10844">
        <dgm:presLayoutVars>
          <dgm:chPref val="3"/>
        </dgm:presLayoutVars>
      </dgm:prSet>
      <dgm:spPr/>
    </dgm:pt>
    <dgm:pt modelId="{0EB0DE2B-5AF3-48D2-8BF3-572140C4C67A}" type="pres">
      <dgm:prSet presAssocID="{1CBEC335-6D2B-446E-B796-6FA77E88868C}" presName="hierChild2" presStyleCnt="0"/>
      <dgm:spPr/>
    </dgm:pt>
    <dgm:pt modelId="{3F9E3F8E-E562-4419-ACE7-A9DB07DC60C0}" type="pres">
      <dgm:prSet presAssocID="{91C0DDB0-1A99-4E91-BDF3-9B280756B5AC}" presName="Name10" presStyleLbl="parChTrans1D2" presStyleIdx="0" presStyleCnt="2"/>
      <dgm:spPr/>
    </dgm:pt>
    <dgm:pt modelId="{5B5E74B4-1F31-4AFA-A74D-406DC878AB3E}" type="pres">
      <dgm:prSet presAssocID="{A2A09B34-17A3-4B9D-B2B1-0F547B7DC612}" presName="hierRoot2" presStyleCnt="0"/>
      <dgm:spPr/>
    </dgm:pt>
    <dgm:pt modelId="{351C12D2-5D6D-4041-8D92-099B2251FAE9}" type="pres">
      <dgm:prSet presAssocID="{A2A09B34-17A3-4B9D-B2B1-0F547B7DC612}" presName="composite2" presStyleCnt="0"/>
      <dgm:spPr/>
    </dgm:pt>
    <dgm:pt modelId="{455A3658-EA83-4E7B-BB8F-995D6428CD9C}" type="pres">
      <dgm:prSet presAssocID="{A2A09B34-17A3-4B9D-B2B1-0F547B7DC612}" presName="image2" presStyleLbl="node2" presStyleIdx="0" presStyleCnt="2" custLinFactNeighborX="-9780" custLinFactNeighborY="-1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F1CA11DE-ADF2-4FF9-B288-41502758BFBA}" type="pres">
      <dgm:prSet presAssocID="{A2A09B34-17A3-4B9D-B2B1-0F547B7DC612}" presName="text2" presStyleLbl="revTx" presStyleIdx="1" presStyleCnt="5" custScaleX="91320" custLinFactNeighborX="-9548" custLinFactNeighborY="125">
        <dgm:presLayoutVars>
          <dgm:chPref val="3"/>
        </dgm:presLayoutVars>
      </dgm:prSet>
      <dgm:spPr/>
    </dgm:pt>
    <dgm:pt modelId="{26F8CC72-5DA6-4D2D-91B1-776F3AFDE503}" type="pres">
      <dgm:prSet presAssocID="{A2A09B34-17A3-4B9D-B2B1-0F547B7DC612}" presName="hierChild3" presStyleCnt="0"/>
      <dgm:spPr/>
    </dgm:pt>
    <dgm:pt modelId="{7F5FF5CF-9AE3-46C0-AE6B-F6032A196081}" type="pres">
      <dgm:prSet presAssocID="{B072E1BE-A3F7-4BF1-920D-C0BD4FE540B9}" presName="Name17" presStyleLbl="parChTrans1D3" presStyleIdx="0" presStyleCnt="2"/>
      <dgm:spPr/>
    </dgm:pt>
    <dgm:pt modelId="{AC6F66B9-C536-49F1-93EA-30428A4D3F30}" type="pres">
      <dgm:prSet presAssocID="{D0AF9989-6ED0-4C31-A26C-8C43FAE5F4DE}" presName="hierRoot3" presStyleCnt="0"/>
      <dgm:spPr/>
    </dgm:pt>
    <dgm:pt modelId="{B06D6F38-0992-41F5-AA52-5B10225A36CA}" type="pres">
      <dgm:prSet presAssocID="{D0AF9989-6ED0-4C31-A26C-8C43FAE5F4DE}" presName="composite3" presStyleCnt="0"/>
      <dgm:spPr/>
    </dgm:pt>
    <dgm:pt modelId="{920C6C88-D34B-4C9F-9115-3EE14114E42B}" type="pres">
      <dgm:prSet presAssocID="{D0AF9989-6ED0-4C31-A26C-8C43FAE5F4DE}" presName="image3" presStyleLbl="node3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43B9E2C-4D01-4835-B677-88DF35C36315}" type="pres">
      <dgm:prSet presAssocID="{D0AF9989-6ED0-4C31-A26C-8C43FAE5F4DE}" presName="text3" presStyleLbl="revTx" presStyleIdx="2" presStyleCnt="5">
        <dgm:presLayoutVars>
          <dgm:chPref val="3"/>
        </dgm:presLayoutVars>
      </dgm:prSet>
      <dgm:spPr/>
    </dgm:pt>
    <dgm:pt modelId="{CF374F01-D92D-403D-9D0A-F3013E39FDD1}" type="pres">
      <dgm:prSet presAssocID="{D0AF9989-6ED0-4C31-A26C-8C43FAE5F4DE}" presName="hierChild4" presStyleCnt="0"/>
      <dgm:spPr/>
    </dgm:pt>
    <dgm:pt modelId="{48A9E9CA-D5E4-46B9-94AC-43BC99C172EE}" type="pres">
      <dgm:prSet presAssocID="{773300A3-601B-4AAF-AB25-299D5BD2FCFC}" presName="Name17" presStyleLbl="parChTrans1D3" presStyleIdx="1" presStyleCnt="2"/>
      <dgm:spPr/>
    </dgm:pt>
    <dgm:pt modelId="{5D73016E-50B5-4C27-8058-652899E8851B}" type="pres">
      <dgm:prSet presAssocID="{43ED829C-4523-414A-9C2C-AF9887414236}" presName="hierRoot3" presStyleCnt="0"/>
      <dgm:spPr/>
    </dgm:pt>
    <dgm:pt modelId="{1DFB24CA-9146-45CA-A96E-344825A7D974}" type="pres">
      <dgm:prSet presAssocID="{43ED829C-4523-414A-9C2C-AF9887414236}" presName="composite3" presStyleCnt="0"/>
      <dgm:spPr/>
    </dgm:pt>
    <dgm:pt modelId="{BDEE602C-A337-4C7C-9F37-B33E3FB17298}" type="pres">
      <dgm:prSet presAssocID="{43ED829C-4523-414A-9C2C-AF9887414236}" presName="image3" presStyleLbl="node3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292358F0-AFDF-4769-914F-ECE735A934A5}" type="pres">
      <dgm:prSet presAssocID="{43ED829C-4523-414A-9C2C-AF9887414236}" presName="text3" presStyleLbl="revTx" presStyleIdx="3" presStyleCnt="5" custScaleX="87296" custLinFactNeighborX="-3518" custLinFactNeighborY="754">
        <dgm:presLayoutVars>
          <dgm:chPref val="3"/>
        </dgm:presLayoutVars>
      </dgm:prSet>
      <dgm:spPr/>
    </dgm:pt>
    <dgm:pt modelId="{4B42F335-3B6F-40A4-B7F3-917B9D2D4B9D}" type="pres">
      <dgm:prSet presAssocID="{43ED829C-4523-414A-9C2C-AF9887414236}" presName="hierChild4" presStyleCnt="0"/>
      <dgm:spPr/>
    </dgm:pt>
    <dgm:pt modelId="{BC1EF6B1-DD69-4CB9-80BD-B852BFFA0ED8}" type="pres">
      <dgm:prSet presAssocID="{6B685F20-A789-4308-B841-141B9CCED515}" presName="Name10" presStyleLbl="parChTrans1D2" presStyleIdx="1" presStyleCnt="2"/>
      <dgm:spPr/>
    </dgm:pt>
    <dgm:pt modelId="{A877015B-BB88-456C-A689-9D65B9FA8B4D}" type="pres">
      <dgm:prSet presAssocID="{D64C5A05-4D71-4361-B8FE-4786FAC6D4D6}" presName="hierRoot2" presStyleCnt="0"/>
      <dgm:spPr/>
    </dgm:pt>
    <dgm:pt modelId="{03673790-FBEE-432D-9C24-FD462F6EA8F7}" type="pres">
      <dgm:prSet presAssocID="{D64C5A05-4D71-4361-B8FE-4786FAC6D4D6}" presName="composite2" presStyleCnt="0"/>
      <dgm:spPr/>
    </dgm:pt>
    <dgm:pt modelId="{DE0A2339-73EE-4A11-9258-3241D965D5D2}" type="pres">
      <dgm:prSet presAssocID="{D64C5A05-4D71-4361-B8FE-4786FAC6D4D6}" presName="image2" presStyleLbl="node2" presStyleIdx="1" presStyleCnt="2" custLinFactNeighborX="-61255" custLinFactNeighborY="-1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3251254-E5FC-464A-8630-A68A3C22D2E5}" type="pres">
      <dgm:prSet presAssocID="{D64C5A05-4D71-4361-B8FE-4786FAC6D4D6}" presName="text2" presStyleLbl="revTx" presStyleIdx="4" presStyleCnt="5" custLinFactNeighborX="-37691" custLinFactNeighborY="125">
        <dgm:presLayoutVars>
          <dgm:chPref val="3"/>
        </dgm:presLayoutVars>
      </dgm:prSet>
      <dgm:spPr/>
    </dgm:pt>
    <dgm:pt modelId="{47C00906-D665-4676-ADC0-FA73C16B6CD6}" type="pres">
      <dgm:prSet presAssocID="{D64C5A05-4D71-4361-B8FE-4786FAC6D4D6}" presName="hierChild3" presStyleCnt="0"/>
      <dgm:spPr/>
    </dgm:pt>
  </dgm:ptLst>
  <dgm:cxnLst>
    <dgm:cxn modelId="{8C5EAE0A-2955-4BF6-A31A-C6EA02A6317F}" type="presOf" srcId="{773300A3-601B-4AAF-AB25-299D5BD2FCFC}" destId="{48A9E9CA-D5E4-46B9-94AC-43BC99C172EE}" srcOrd="0" destOrd="0" presId="urn:microsoft.com/office/officeart/2009/layout/CirclePictureHierarchy"/>
    <dgm:cxn modelId="{C2DDA22D-5269-4F26-9168-822648AC2A13}" type="presOf" srcId="{D0AF9989-6ED0-4C31-A26C-8C43FAE5F4DE}" destId="{843B9E2C-4D01-4835-B677-88DF35C36315}" srcOrd="0" destOrd="0" presId="urn:microsoft.com/office/officeart/2009/layout/CirclePictureHierarchy"/>
    <dgm:cxn modelId="{37594066-F2CD-4865-9061-79306F55C443}" srcId="{1CBEC335-6D2B-446E-B796-6FA77E88868C}" destId="{A2A09B34-17A3-4B9D-B2B1-0F547B7DC612}" srcOrd="0" destOrd="0" parTransId="{91C0DDB0-1A99-4E91-BDF3-9B280756B5AC}" sibTransId="{797AC775-275B-4424-877D-769B8CAE487B}"/>
    <dgm:cxn modelId="{1E38E76B-AB77-488A-A9AC-4F20045C5D84}" srcId="{81F867A9-E09E-4E92-AD63-6E8F02D56A8A}" destId="{1CBEC335-6D2B-446E-B796-6FA77E88868C}" srcOrd="0" destOrd="0" parTransId="{9ECD2CF1-F62A-4744-AD3F-AD6AEB5EE47B}" sibTransId="{5A42E37E-FD88-4B2F-A975-B55C5A467065}"/>
    <dgm:cxn modelId="{A8718D70-1ED9-4B43-93FE-3B9EC6C6B536}" type="presOf" srcId="{91C0DDB0-1A99-4E91-BDF3-9B280756B5AC}" destId="{3F9E3F8E-E562-4419-ACE7-A9DB07DC60C0}" srcOrd="0" destOrd="0" presId="urn:microsoft.com/office/officeart/2009/layout/CirclePictureHierarchy"/>
    <dgm:cxn modelId="{97627672-C03C-46E4-9D29-3DC883ABB49F}" type="presOf" srcId="{81F867A9-E09E-4E92-AD63-6E8F02D56A8A}" destId="{225E8B24-2521-482A-85A7-FE76BF4BF99D}" srcOrd="0" destOrd="0" presId="urn:microsoft.com/office/officeart/2009/layout/CirclePictureHierarchy"/>
    <dgm:cxn modelId="{A0C31592-E52E-42EF-AB31-47DE35D13AFB}" srcId="{1CBEC335-6D2B-446E-B796-6FA77E88868C}" destId="{D64C5A05-4D71-4361-B8FE-4786FAC6D4D6}" srcOrd="1" destOrd="0" parTransId="{6B685F20-A789-4308-B841-141B9CCED515}" sibTransId="{17EDEBB6-0E79-412A-BED6-4EA7F5BCE5CA}"/>
    <dgm:cxn modelId="{37D8CE96-9153-4738-A93C-65E2666A0766}" type="presOf" srcId="{6B685F20-A789-4308-B841-141B9CCED515}" destId="{BC1EF6B1-DD69-4CB9-80BD-B852BFFA0ED8}" srcOrd="0" destOrd="0" presId="urn:microsoft.com/office/officeart/2009/layout/CirclePictureHierarchy"/>
    <dgm:cxn modelId="{75483498-1317-4DDF-A219-727C04472A3B}" type="presOf" srcId="{43ED829C-4523-414A-9C2C-AF9887414236}" destId="{292358F0-AFDF-4769-914F-ECE735A934A5}" srcOrd="0" destOrd="0" presId="urn:microsoft.com/office/officeart/2009/layout/CirclePictureHierarchy"/>
    <dgm:cxn modelId="{3077E199-30A7-41AC-9A75-7BED61B56DE7}" type="presOf" srcId="{B072E1BE-A3F7-4BF1-920D-C0BD4FE540B9}" destId="{7F5FF5CF-9AE3-46C0-AE6B-F6032A196081}" srcOrd="0" destOrd="0" presId="urn:microsoft.com/office/officeart/2009/layout/CirclePictureHierarchy"/>
    <dgm:cxn modelId="{702D3EA0-BDA1-44B8-9582-244886639AFC}" srcId="{A2A09B34-17A3-4B9D-B2B1-0F547B7DC612}" destId="{D0AF9989-6ED0-4C31-A26C-8C43FAE5F4DE}" srcOrd="0" destOrd="0" parTransId="{B072E1BE-A3F7-4BF1-920D-C0BD4FE540B9}" sibTransId="{F7BD962F-7777-4034-B0F5-A252B10894ED}"/>
    <dgm:cxn modelId="{E9934FA1-5EF5-4C18-8B13-0EA8F19DAA5B}" type="presOf" srcId="{1CBEC335-6D2B-446E-B796-6FA77E88868C}" destId="{D5286B65-F111-406A-B810-686118B04797}" srcOrd="0" destOrd="0" presId="urn:microsoft.com/office/officeart/2009/layout/CirclePictureHierarchy"/>
    <dgm:cxn modelId="{D2360EAE-2594-45B1-82A3-0BF7F1E4D459}" srcId="{A2A09B34-17A3-4B9D-B2B1-0F547B7DC612}" destId="{43ED829C-4523-414A-9C2C-AF9887414236}" srcOrd="1" destOrd="0" parTransId="{773300A3-601B-4AAF-AB25-299D5BD2FCFC}" sibTransId="{6E68556A-FF8D-4435-B5C7-A058A04A9E5E}"/>
    <dgm:cxn modelId="{313AFBF0-FD45-4DD5-9D72-0281D64EBFD0}" type="presOf" srcId="{A2A09B34-17A3-4B9D-B2B1-0F547B7DC612}" destId="{F1CA11DE-ADF2-4FF9-B288-41502758BFBA}" srcOrd="0" destOrd="0" presId="urn:microsoft.com/office/officeart/2009/layout/CirclePictureHierarchy"/>
    <dgm:cxn modelId="{2F9A1FF3-3174-4DD2-B05B-45E9F5537922}" type="presOf" srcId="{D64C5A05-4D71-4361-B8FE-4786FAC6D4D6}" destId="{33251254-E5FC-464A-8630-A68A3C22D2E5}" srcOrd="0" destOrd="0" presId="urn:microsoft.com/office/officeart/2009/layout/CirclePictureHierarchy"/>
    <dgm:cxn modelId="{A2453EF7-AC56-4A64-8CAA-D871A43D4AA8}" type="presParOf" srcId="{225E8B24-2521-482A-85A7-FE76BF4BF99D}" destId="{1C531656-8DB6-420B-B406-5965474BCC84}" srcOrd="0" destOrd="0" presId="urn:microsoft.com/office/officeart/2009/layout/CirclePictureHierarchy"/>
    <dgm:cxn modelId="{21AEA4D5-96B8-4F2B-802A-11D5A327899F}" type="presParOf" srcId="{1C531656-8DB6-420B-B406-5965474BCC84}" destId="{62F7400B-C990-4208-9F35-1AEBEAC5256B}" srcOrd="0" destOrd="0" presId="urn:microsoft.com/office/officeart/2009/layout/CirclePictureHierarchy"/>
    <dgm:cxn modelId="{77F06A0D-7A43-4C9F-A49C-E03C5C7A783C}" type="presParOf" srcId="{62F7400B-C990-4208-9F35-1AEBEAC5256B}" destId="{BB7B5C2C-5E8E-41B0-8A21-0C62B14A4809}" srcOrd="0" destOrd="0" presId="urn:microsoft.com/office/officeart/2009/layout/CirclePictureHierarchy"/>
    <dgm:cxn modelId="{B2D9CDDA-671C-4A50-83AE-AADC238647C0}" type="presParOf" srcId="{62F7400B-C990-4208-9F35-1AEBEAC5256B}" destId="{D5286B65-F111-406A-B810-686118B04797}" srcOrd="1" destOrd="0" presId="urn:microsoft.com/office/officeart/2009/layout/CirclePictureHierarchy"/>
    <dgm:cxn modelId="{2D9827AF-14D7-4395-A7A4-4F745A45C2BE}" type="presParOf" srcId="{1C531656-8DB6-420B-B406-5965474BCC84}" destId="{0EB0DE2B-5AF3-48D2-8BF3-572140C4C67A}" srcOrd="1" destOrd="0" presId="urn:microsoft.com/office/officeart/2009/layout/CirclePictureHierarchy"/>
    <dgm:cxn modelId="{F1C12C07-B64C-49A2-B62F-0E071E123BAA}" type="presParOf" srcId="{0EB0DE2B-5AF3-48D2-8BF3-572140C4C67A}" destId="{3F9E3F8E-E562-4419-ACE7-A9DB07DC60C0}" srcOrd="0" destOrd="0" presId="urn:microsoft.com/office/officeart/2009/layout/CirclePictureHierarchy"/>
    <dgm:cxn modelId="{6330F88E-9BA4-49A6-B433-D2ED36EE576D}" type="presParOf" srcId="{0EB0DE2B-5AF3-48D2-8BF3-572140C4C67A}" destId="{5B5E74B4-1F31-4AFA-A74D-406DC878AB3E}" srcOrd="1" destOrd="0" presId="urn:microsoft.com/office/officeart/2009/layout/CirclePictureHierarchy"/>
    <dgm:cxn modelId="{EECDF4DD-37D4-4EA0-B812-C4EA2F1BD36D}" type="presParOf" srcId="{5B5E74B4-1F31-4AFA-A74D-406DC878AB3E}" destId="{351C12D2-5D6D-4041-8D92-099B2251FAE9}" srcOrd="0" destOrd="0" presId="urn:microsoft.com/office/officeart/2009/layout/CirclePictureHierarchy"/>
    <dgm:cxn modelId="{A2014AD7-E868-46EE-85F2-45DF3DFC949F}" type="presParOf" srcId="{351C12D2-5D6D-4041-8D92-099B2251FAE9}" destId="{455A3658-EA83-4E7B-BB8F-995D6428CD9C}" srcOrd="0" destOrd="0" presId="urn:microsoft.com/office/officeart/2009/layout/CirclePictureHierarchy"/>
    <dgm:cxn modelId="{9E57C8A7-301A-49BD-B512-CD892FCA75D7}" type="presParOf" srcId="{351C12D2-5D6D-4041-8D92-099B2251FAE9}" destId="{F1CA11DE-ADF2-4FF9-B288-41502758BFBA}" srcOrd="1" destOrd="0" presId="urn:microsoft.com/office/officeart/2009/layout/CirclePictureHierarchy"/>
    <dgm:cxn modelId="{25016D2C-E0BE-4A6D-8DC4-BFE9B6EBD099}" type="presParOf" srcId="{5B5E74B4-1F31-4AFA-A74D-406DC878AB3E}" destId="{26F8CC72-5DA6-4D2D-91B1-776F3AFDE503}" srcOrd="1" destOrd="0" presId="urn:microsoft.com/office/officeart/2009/layout/CirclePictureHierarchy"/>
    <dgm:cxn modelId="{9FE333BD-F61E-4FAB-8D76-554BA4ED44EF}" type="presParOf" srcId="{26F8CC72-5DA6-4D2D-91B1-776F3AFDE503}" destId="{7F5FF5CF-9AE3-46C0-AE6B-F6032A196081}" srcOrd="0" destOrd="0" presId="urn:microsoft.com/office/officeart/2009/layout/CirclePictureHierarchy"/>
    <dgm:cxn modelId="{A2DC0094-3123-4998-8987-1867B55DF90D}" type="presParOf" srcId="{26F8CC72-5DA6-4D2D-91B1-776F3AFDE503}" destId="{AC6F66B9-C536-49F1-93EA-30428A4D3F30}" srcOrd="1" destOrd="0" presId="urn:microsoft.com/office/officeart/2009/layout/CirclePictureHierarchy"/>
    <dgm:cxn modelId="{123B9693-187A-4471-9134-612BF87ED1CA}" type="presParOf" srcId="{AC6F66B9-C536-49F1-93EA-30428A4D3F30}" destId="{B06D6F38-0992-41F5-AA52-5B10225A36CA}" srcOrd="0" destOrd="0" presId="urn:microsoft.com/office/officeart/2009/layout/CirclePictureHierarchy"/>
    <dgm:cxn modelId="{136852EF-9753-419D-91C5-8897B012654D}" type="presParOf" srcId="{B06D6F38-0992-41F5-AA52-5B10225A36CA}" destId="{920C6C88-D34B-4C9F-9115-3EE14114E42B}" srcOrd="0" destOrd="0" presId="urn:microsoft.com/office/officeart/2009/layout/CirclePictureHierarchy"/>
    <dgm:cxn modelId="{7FC3E726-3180-4799-B4BF-A81F3E9D881E}" type="presParOf" srcId="{B06D6F38-0992-41F5-AA52-5B10225A36CA}" destId="{843B9E2C-4D01-4835-B677-88DF35C36315}" srcOrd="1" destOrd="0" presId="urn:microsoft.com/office/officeart/2009/layout/CirclePictureHierarchy"/>
    <dgm:cxn modelId="{744186C1-6C1E-46C4-986A-4ABEEA0DCA49}" type="presParOf" srcId="{AC6F66B9-C536-49F1-93EA-30428A4D3F30}" destId="{CF374F01-D92D-403D-9D0A-F3013E39FDD1}" srcOrd="1" destOrd="0" presId="urn:microsoft.com/office/officeart/2009/layout/CirclePictureHierarchy"/>
    <dgm:cxn modelId="{07F33662-A31B-4188-8FB1-A1919CBB815B}" type="presParOf" srcId="{26F8CC72-5DA6-4D2D-91B1-776F3AFDE503}" destId="{48A9E9CA-D5E4-46B9-94AC-43BC99C172EE}" srcOrd="2" destOrd="0" presId="urn:microsoft.com/office/officeart/2009/layout/CirclePictureHierarchy"/>
    <dgm:cxn modelId="{20F67CC7-D28F-4F6F-95AB-90543A662708}" type="presParOf" srcId="{26F8CC72-5DA6-4D2D-91B1-776F3AFDE503}" destId="{5D73016E-50B5-4C27-8058-652899E8851B}" srcOrd="3" destOrd="0" presId="urn:microsoft.com/office/officeart/2009/layout/CirclePictureHierarchy"/>
    <dgm:cxn modelId="{27F196A9-51B4-4A64-A434-A90AE154F803}" type="presParOf" srcId="{5D73016E-50B5-4C27-8058-652899E8851B}" destId="{1DFB24CA-9146-45CA-A96E-344825A7D974}" srcOrd="0" destOrd="0" presId="urn:microsoft.com/office/officeart/2009/layout/CirclePictureHierarchy"/>
    <dgm:cxn modelId="{8C20F7BD-590F-4456-AD3A-2B333989D7DC}" type="presParOf" srcId="{1DFB24CA-9146-45CA-A96E-344825A7D974}" destId="{BDEE602C-A337-4C7C-9F37-B33E3FB17298}" srcOrd="0" destOrd="0" presId="urn:microsoft.com/office/officeart/2009/layout/CirclePictureHierarchy"/>
    <dgm:cxn modelId="{6519B569-1B7E-4AD4-A676-B2A8402B66DA}" type="presParOf" srcId="{1DFB24CA-9146-45CA-A96E-344825A7D974}" destId="{292358F0-AFDF-4769-914F-ECE735A934A5}" srcOrd="1" destOrd="0" presId="urn:microsoft.com/office/officeart/2009/layout/CirclePictureHierarchy"/>
    <dgm:cxn modelId="{0487BBC4-ACB1-4BBF-A51E-66D53E7BA566}" type="presParOf" srcId="{5D73016E-50B5-4C27-8058-652899E8851B}" destId="{4B42F335-3B6F-40A4-B7F3-917B9D2D4B9D}" srcOrd="1" destOrd="0" presId="urn:microsoft.com/office/officeart/2009/layout/CirclePictureHierarchy"/>
    <dgm:cxn modelId="{9E534FB0-F927-498D-B2E7-2B7DB7A61464}" type="presParOf" srcId="{0EB0DE2B-5AF3-48D2-8BF3-572140C4C67A}" destId="{BC1EF6B1-DD69-4CB9-80BD-B852BFFA0ED8}" srcOrd="2" destOrd="0" presId="urn:microsoft.com/office/officeart/2009/layout/CirclePictureHierarchy"/>
    <dgm:cxn modelId="{03B985CF-7E43-406E-A449-2C7C916597D9}" type="presParOf" srcId="{0EB0DE2B-5AF3-48D2-8BF3-572140C4C67A}" destId="{A877015B-BB88-456C-A689-9D65B9FA8B4D}" srcOrd="3" destOrd="0" presId="urn:microsoft.com/office/officeart/2009/layout/CirclePictureHierarchy"/>
    <dgm:cxn modelId="{A64867F7-B840-4436-93BC-09C0CADB5700}" type="presParOf" srcId="{A877015B-BB88-456C-A689-9D65B9FA8B4D}" destId="{03673790-FBEE-432D-9C24-FD462F6EA8F7}" srcOrd="0" destOrd="0" presId="urn:microsoft.com/office/officeart/2009/layout/CirclePictureHierarchy"/>
    <dgm:cxn modelId="{65B3143F-E78B-48CF-ADFC-BE86BEAAB140}" type="presParOf" srcId="{03673790-FBEE-432D-9C24-FD462F6EA8F7}" destId="{DE0A2339-73EE-4A11-9258-3241D965D5D2}" srcOrd="0" destOrd="0" presId="urn:microsoft.com/office/officeart/2009/layout/CirclePictureHierarchy"/>
    <dgm:cxn modelId="{1580ED52-2CD6-4FE8-AF2B-8A061D019270}" type="presParOf" srcId="{03673790-FBEE-432D-9C24-FD462F6EA8F7}" destId="{33251254-E5FC-464A-8630-A68A3C22D2E5}" srcOrd="1" destOrd="0" presId="urn:microsoft.com/office/officeart/2009/layout/CirclePictureHierarchy"/>
    <dgm:cxn modelId="{897D9A75-BF42-4E15-8098-538E68D154F8}" type="presParOf" srcId="{A877015B-BB88-456C-A689-9D65B9FA8B4D}" destId="{47C00906-D665-4676-ADC0-FA73C16B6CD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3A5E6-FFA4-452C-9D58-64D48E6E3EC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CA9A01-BC2B-441E-80BC-39090DC17DFF}">
      <dgm:prSet custT="1"/>
      <dgm:spPr/>
      <dgm:t>
        <a:bodyPr/>
        <a:lstStyle/>
        <a:p>
          <a:r>
            <a:rPr lang="pt-BR" sz="2400" dirty="0"/>
            <a:t>Fragmentação de sistemas e dados clinico</a:t>
          </a:r>
          <a:endParaRPr lang="en-US" sz="2400" dirty="0"/>
        </a:p>
      </dgm:t>
    </dgm:pt>
    <dgm:pt modelId="{78A89665-152B-47D6-9C06-D482B6164E9A}" type="parTrans" cxnId="{0882BC28-73F9-41C8-AA57-1D5704B80E3F}">
      <dgm:prSet/>
      <dgm:spPr/>
      <dgm:t>
        <a:bodyPr/>
        <a:lstStyle/>
        <a:p>
          <a:endParaRPr lang="en-US"/>
        </a:p>
      </dgm:t>
    </dgm:pt>
    <dgm:pt modelId="{B213E60A-F0F5-43EB-903C-F269D818ABB9}" type="sibTrans" cxnId="{0882BC28-73F9-41C8-AA57-1D5704B80E3F}">
      <dgm:prSet/>
      <dgm:spPr/>
      <dgm:t>
        <a:bodyPr/>
        <a:lstStyle/>
        <a:p>
          <a:endParaRPr lang="en-US"/>
        </a:p>
      </dgm:t>
    </dgm:pt>
    <dgm:pt modelId="{C34B7104-01D6-4F6E-9C5A-EC8D91EEE2D1}">
      <dgm:prSet custT="1"/>
      <dgm:spPr/>
      <dgm:t>
        <a:bodyPr/>
        <a:lstStyle/>
        <a:p>
          <a:r>
            <a:rPr lang="pt-BR" sz="2400" dirty="0"/>
            <a:t>Falta de interoperabilidade</a:t>
          </a:r>
          <a:endParaRPr lang="en-US" sz="2400" dirty="0"/>
        </a:p>
      </dgm:t>
    </dgm:pt>
    <dgm:pt modelId="{34878ACA-EACB-4CCC-B0D3-8CA4ECADB01F}" type="parTrans" cxnId="{DCE78807-E2E8-4A6A-BC2A-2F124BB3D536}">
      <dgm:prSet/>
      <dgm:spPr/>
      <dgm:t>
        <a:bodyPr/>
        <a:lstStyle/>
        <a:p>
          <a:endParaRPr lang="en-US"/>
        </a:p>
      </dgm:t>
    </dgm:pt>
    <dgm:pt modelId="{E1B2996D-B9D1-4B3D-AA21-FF6D43BFD269}" type="sibTrans" cxnId="{DCE78807-E2E8-4A6A-BC2A-2F124BB3D536}">
      <dgm:prSet/>
      <dgm:spPr/>
      <dgm:t>
        <a:bodyPr/>
        <a:lstStyle/>
        <a:p>
          <a:endParaRPr lang="en-US"/>
        </a:p>
      </dgm:t>
    </dgm:pt>
    <dgm:pt modelId="{6AD788A6-44EF-46B8-B0D7-D0C7F8BA08D3}">
      <dgm:prSet custT="1"/>
      <dgm:spPr/>
      <dgm:t>
        <a:bodyPr/>
        <a:lstStyle/>
        <a:p>
          <a:r>
            <a:rPr lang="pt-BR" sz="2400" dirty="0"/>
            <a:t>Prontuários em papel ou sistemas não integrados</a:t>
          </a:r>
          <a:endParaRPr lang="en-US" sz="2400" dirty="0"/>
        </a:p>
      </dgm:t>
    </dgm:pt>
    <dgm:pt modelId="{EF88CFBC-8985-455C-A761-52C1AA5D5A1B}" type="parTrans" cxnId="{48D8FD57-26A4-438B-9233-042AF70B69E0}">
      <dgm:prSet/>
      <dgm:spPr/>
      <dgm:t>
        <a:bodyPr/>
        <a:lstStyle/>
        <a:p>
          <a:endParaRPr lang="en-US"/>
        </a:p>
      </dgm:t>
    </dgm:pt>
    <dgm:pt modelId="{7935049B-4AAB-4ACE-8649-7AAFB72E310F}" type="sibTrans" cxnId="{48D8FD57-26A4-438B-9233-042AF70B69E0}">
      <dgm:prSet/>
      <dgm:spPr/>
      <dgm:t>
        <a:bodyPr/>
        <a:lstStyle/>
        <a:p>
          <a:endParaRPr lang="en-US"/>
        </a:p>
      </dgm:t>
    </dgm:pt>
    <dgm:pt modelId="{AB5C7AA5-BFFD-4709-BD49-006F2699C4A9}">
      <dgm:prSet custT="1"/>
      <dgm:spPr/>
      <dgm:t>
        <a:bodyPr/>
        <a:lstStyle/>
        <a:p>
          <a:r>
            <a:rPr lang="pt-BR" sz="2400" dirty="0"/>
            <a:t>Riscos a segurança da informação</a:t>
          </a:r>
          <a:endParaRPr lang="en-US" sz="2400" dirty="0"/>
        </a:p>
      </dgm:t>
    </dgm:pt>
    <dgm:pt modelId="{1E6367DF-8242-4084-BA53-8978E6C56441}" type="parTrans" cxnId="{42383194-D792-4DD4-85A8-59CED62ABB26}">
      <dgm:prSet/>
      <dgm:spPr/>
      <dgm:t>
        <a:bodyPr/>
        <a:lstStyle/>
        <a:p>
          <a:endParaRPr lang="en-US"/>
        </a:p>
      </dgm:t>
    </dgm:pt>
    <dgm:pt modelId="{B5795DD7-7FAE-44AE-A922-A01005049AA0}" type="sibTrans" cxnId="{42383194-D792-4DD4-85A8-59CED62ABB26}">
      <dgm:prSet/>
      <dgm:spPr/>
      <dgm:t>
        <a:bodyPr/>
        <a:lstStyle/>
        <a:p>
          <a:endParaRPr lang="en-US"/>
        </a:p>
      </dgm:t>
    </dgm:pt>
    <dgm:pt modelId="{066E301A-13F0-4173-85E3-5EBC4F4B7106}">
      <dgm:prSet custT="1"/>
      <dgm:spPr/>
      <dgm:t>
        <a:bodyPr/>
        <a:lstStyle/>
        <a:p>
          <a:r>
            <a:rPr lang="pt-BR" sz="2400" dirty="0"/>
            <a:t>Dificuldade na gestão e na tomada de decisão</a:t>
          </a:r>
          <a:endParaRPr lang="en-US" sz="2400" dirty="0"/>
        </a:p>
      </dgm:t>
    </dgm:pt>
    <dgm:pt modelId="{E5F129BB-4E23-4DE1-9796-DB099B8FF5C1}" type="parTrans" cxnId="{108AA04B-F70B-46D6-A4F5-E59CBB18AB7F}">
      <dgm:prSet/>
      <dgm:spPr/>
      <dgm:t>
        <a:bodyPr/>
        <a:lstStyle/>
        <a:p>
          <a:endParaRPr lang="en-US"/>
        </a:p>
      </dgm:t>
    </dgm:pt>
    <dgm:pt modelId="{0D189142-8082-48C7-9BFB-D9C023B1015C}" type="sibTrans" cxnId="{108AA04B-F70B-46D6-A4F5-E59CBB18AB7F}">
      <dgm:prSet/>
      <dgm:spPr/>
      <dgm:t>
        <a:bodyPr/>
        <a:lstStyle/>
        <a:p>
          <a:endParaRPr lang="en-US"/>
        </a:p>
      </dgm:t>
    </dgm:pt>
    <dgm:pt modelId="{01250149-FB9A-48AE-B9F0-2BFA32553C5C}" type="pres">
      <dgm:prSet presAssocID="{A4E3A5E6-FFA4-452C-9D58-64D48E6E3EC6}" presName="diagram" presStyleCnt="0">
        <dgm:presLayoutVars>
          <dgm:dir/>
          <dgm:resizeHandles val="exact"/>
        </dgm:presLayoutVars>
      </dgm:prSet>
      <dgm:spPr/>
    </dgm:pt>
    <dgm:pt modelId="{AC06FF8E-7CD1-4052-A2CD-F7ED9362FD94}" type="pres">
      <dgm:prSet presAssocID="{23CA9A01-BC2B-441E-80BC-39090DC17DFF}" presName="node" presStyleLbl="node1" presStyleIdx="0" presStyleCnt="5">
        <dgm:presLayoutVars>
          <dgm:bulletEnabled val="1"/>
        </dgm:presLayoutVars>
      </dgm:prSet>
      <dgm:spPr/>
    </dgm:pt>
    <dgm:pt modelId="{0382E476-F3B0-4A52-86A2-A58E9F81820B}" type="pres">
      <dgm:prSet presAssocID="{B213E60A-F0F5-43EB-903C-F269D818ABB9}" presName="sibTrans" presStyleCnt="0"/>
      <dgm:spPr/>
    </dgm:pt>
    <dgm:pt modelId="{6BC74A4C-FA38-4E78-9FAC-A83F065118E3}" type="pres">
      <dgm:prSet presAssocID="{C34B7104-01D6-4F6E-9C5A-EC8D91EEE2D1}" presName="node" presStyleLbl="node1" presStyleIdx="1" presStyleCnt="5">
        <dgm:presLayoutVars>
          <dgm:bulletEnabled val="1"/>
        </dgm:presLayoutVars>
      </dgm:prSet>
      <dgm:spPr/>
    </dgm:pt>
    <dgm:pt modelId="{4CA3A772-016D-4812-B7FB-42EFD43BBF2A}" type="pres">
      <dgm:prSet presAssocID="{E1B2996D-B9D1-4B3D-AA21-FF6D43BFD269}" presName="sibTrans" presStyleCnt="0"/>
      <dgm:spPr/>
    </dgm:pt>
    <dgm:pt modelId="{D259FBC3-FB6E-4324-887D-08C93ECA5F1C}" type="pres">
      <dgm:prSet presAssocID="{6AD788A6-44EF-46B8-B0D7-D0C7F8BA08D3}" presName="node" presStyleLbl="node1" presStyleIdx="2" presStyleCnt="5">
        <dgm:presLayoutVars>
          <dgm:bulletEnabled val="1"/>
        </dgm:presLayoutVars>
      </dgm:prSet>
      <dgm:spPr/>
    </dgm:pt>
    <dgm:pt modelId="{466261BF-7CDA-4C2A-9F6E-BDAF032B0391}" type="pres">
      <dgm:prSet presAssocID="{7935049B-4AAB-4ACE-8649-7AAFB72E310F}" presName="sibTrans" presStyleCnt="0"/>
      <dgm:spPr/>
    </dgm:pt>
    <dgm:pt modelId="{9AA2557D-B455-4C97-8C42-BF2C06C96C84}" type="pres">
      <dgm:prSet presAssocID="{AB5C7AA5-BFFD-4709-BD49-006F2699C4A9}" presName="node" presStyleLbl="node1" presStyleIdx="3" presStyleCnt="5">
        <dgm:presLayoutVars>
          <dgm:bulletEnabled val="1"/>
        </dgm:presLayoutVars>
      </dgm:prSet>
      <dgm:spPr/>
    </dgm:pt>
    <dgm:pt modelId="{9C08DC2B-1413-46EA-8234-E4316E3A3360}" type="pres">
      <dgm:prSet presAssocID="{B5795DD7-7FAE-44AE-A922-A01005049AA0}" presName="sibTrans" presStyleCnt="0"/>
      <dgm:spPr/>
    </dgm:pt>
    <dgm:pt modelId="{683E9B4F-43E1-4945-A97D-D6A771DA0DBF}" type="pres">
      <dgm:prSet presAssocID="{066E301A-13F0-4173-85E3-5EBC4F4B7106}" presName="node" presStyleLbl="node1" presStyleIdx="4" presStyleCnt="5">
        <dgm:presLayoutVars>
          <dgm:bulletEnabled val="1"/>
        </dgm:presLayoutVars>
      </dgm:prSet>
      <dgm:spPr/>
    </dgm:pt>
  </dgm:ptLst>
  <dgm:cxnLst>
    <dgm:cxn modelId="{DCE78807-E2E8-4A6A-BC2A-2F124BB3D536}" srcId="{A4E3A5E6-FFA4-452C-9D58-64D48E6E3EC6}" destId="{C34B7104-01D6-4F6E-9C5A-EC8D91EEE2D1}" srcOrd="1" destOrd="0" parTransId="{34878ACA-EACB-4CCC-B0D3-8CA4ECADB01F}" sibTransId="{E1B2996D-B9D1-4B3D-AA21-FF6D43BFD269}"/>
    <dgm:cxn modelId="{6C910C27-99C1-489B-8BEB-BB470D3A7755}" type="presOf" srcId="{066E301A-13F0-4173-85E3-5EBC4F4B7106}" destId="{683E9B4F-43E1-4945-A97D-D6A771DA0DBF}" srcOrd="0" destOrd="0" presId="urn:microsoft.com/office/officeart/2005/8/layout/default"/>
    <dgm:cxn modelId="{0882BC28-73F9-41C8-AA57-1D5704B80E3F}" srcId="{A4E3A5E6-FFA4-452C-9D58-64D48E6E3EC6}" destId="{23CA9A01-BC2B-441E-80BC-39090DC17DFF}" srcOrd="0" destOrd="0" parTransId="{78A89665-152B-47D6-9C06-D482B6164E9A}" sibTransId="{B213E60A-F0F5-43EB-903C-F269D818ABB9}"/>
    <dgm:cxn modelId="{C38BF02C-8B9D-4910-976C-48A2077A09F1}" type="presOf" srcId="{23CA9A01-BC2B-441E-80BC-39090DC17DFF}" destId="{AC06FF8E-7CD1-4052-A2CD-F7ED9362FD94}" srcOrd="0" destOrd="0" presId="urn:microsoft.com/office/officeart/2005/8/layout/default"/>
    <dgm:cxn modelId="{108AA04B-F70B-46D6-A4F5-E59CBB18AB7F}" srcId="{A4E3A5E6-FFA4-452C-9D58-64D48E6E3EC6}" destId="{066E301A-13F0-4173-85E3-5EBC4F4B7106}" srcOrd="4" destOrd="0" parTransId="{E5F129BB-4E23-4DE1-9796-DB099B8FF5C1}" sibTransId="{0D189142-8082-48C7-9BFB-D9C023B1015C}"/>
    <dgm:cxn modelId="{81229270-CF0E-4B26-B546-2E7387AF594F}" type="presOf" srcId="{A4E3A5E6-FFA4-452C-9D58-64D48E6E3EC6}" destId="{01250149-FB9A-48AE-B9F0-2BFA32553C5C}" srcOrd="0" destOrd="0" presId="urn:microsoft.com/office/officeart/2005/8/layout/default"/>
    <dgm:cxn modelId="{48D8FD57-26A4-438B-9233-042AF70B69E0}" srcId="{A4E3A5E6-FFA4-452C-9D58-64D48E6E3EC6}" destId="{6AD788A6-44EF-46B8-B0D7-D0C7F8BA08D3}" srcOrd="2" destOrd="0" parTransId="{EF88CFBC-8985-455C-A761-52C1AA5D5A1B}" sibTransId="{7935049B-4AAB-4ACE-8649-7AAFB72E310F}"/>
    <dgm:cxn modelId="{64A5ED7A-7C58-4FA6-93CA-333DE7EAFD88}" type="presOf" srcId="{C34B7104-01D6-4F6E-9C5A-EC8D91EEE2D1}" destId="{6BC74A4C-FA38-4E78-9FAC-A83F065118E3}" srcOrd="0" destOrd="0" presId="urn:microsoft.com/office/officeart/2005/8/layout/default"/>
    <dgm:cxn modelId="{42383194-D792-4DD4-85A8-59CED62ABB26}" srcId="{A4E3A5E6-FFA4-452C-9D58-64D48E6E3EC6}" destId="{AB5C7AA5-BFFD-4709-BD49-006F2699C4A9}" srcOrd="3" destOrd="0" parTransId="{1E6367DF-8242-4084-BA53-8978E6C56441}" sibTransId="{B5795DD7-7FAE-44AE-A922-A01005049AA0}"/>
    <dgm:cxn modelId="{06A077A0-5AEB-4BAD-BB51-4F9FBC2F4550}" type="presOf" srcId="{6AD788A6-44EF-46B8-B0D7-D0C7F8BA08D3}" destId="{D259FBC3-FB6E-4324-887D-08C93ECA5F1C}" srcOrd="0" destOrd="0" presId="urn:microsoft.com/office/officeart/2005/8/layout/default"/>
    <dgm:cxn modelId="{EDC06FE3-5D17-4585-A158-A3451BE6D7E2}" type="presOf" srcId="{AB5C7AA5-BFFD-4709-BD49-006F2699C4A9}" destId="{9AA2557D-B455-4C97-8C42-BF2C06C96C84}" srcOrd="0" destOrd="0" presId="urn:microsoft.com/office/officeart/2005/8/layout/default"/>
    <dgm:cxn modelId="{386F8908-8F29-4A4B-AC15-4CE5D9921281}" type="presParOf" srcId="{01250149-FB9A-48AE-B9F0-2BFA32553C5C}" destId="{AC06FF8E-7CD1-4052-A2CD-F7ED9362FD94}" srcOrd="0" destOrd="0" presId="urn:microsoft.com/office/officeart/2005/8/layout/default"/>
    <dgm:cxn modelId="{A33CE7FC-04B1-4339-A5DD-EE8E3F0D27AE}" type="presParOf" srcId="{01250149-FB9A-48AE-B9F0-2BFA32553C5C}" destId="{0382E476-F3B0-4A52-86A2-A58E9F81820B}" srcOrd="1" destOrd="0" presId="urn:microsoft.com/office/officeart/2005/8/layout/default"/>
    <dgm:cxn modelId="{2A939EA3-C906-4FC7-8D64-168313A33D1E}" type="presParOf" srcId="{01250149-FB9A-48AE-B9F0-2BFA32553C5C}" destId="{6BC74A4C-FA38-4E78-9FAC-A83F065118E3}" srcOrd="2" destOrd="0" presId="urn:microsoft.com/office/officeart/2005/8/layout/default"/>
    <dgm:cxn modelId="{957D1489-49CF-43B4-B81D-D930DE45491B}" type="presParOf" srcId="{01250149-FB9A-48AE-B9F0-2BFA32553C5C}" destId="{4CA3A772-016D-4812-B7FB-42EFD43BBF2A}" srcOrd="3" destOrd="0" presId="urn:microsoft.com/office/officeart/2005/8/layout/default"/>
    <dgm:cxn modelId="{3E44BF74-051A-4FC1-9450-B7D8C395071A}" type="presParOf" srcId="{01250149-FB9A-48AE-B9F0-2BFA32553C5C}" destId="{D259FBC3-FB6E-4324-887D-08C93ECA5F1C}" srcOrd="4" destOrd="0" presId="urn:microsoft.com/office/officeart/2005/8/layout/default"/>
    <dgm:cxn modelId="{DF0564E7-7C3D-4253-BEAC-3F76D47E3654}" type="presParOf" srcId="{01250149-FB9A-48AE-B9F0-2BFA32553C5C}" destId="{466261BF-7CDA-4C2A-9F6E-BDAF032B0391}" srcOrd="5" destOrd="0" presId="urn:microsoft.com/office/officeart/2005/8/layout/default"/>
    <dgm:cxn modelId="{9F1D118F-CC80-4A86-B75B-D7BE83D61D02}" type="presParOf" srcId="{01250149-FB9A-48AE-B9F0-2BFA32553C5C}" destId="{9AA2557D-B455-4C97-8C42-BF2C06C96C84}" srcOrd="6" destOrd="0" presId="urn:microsoft.com/office/officeart/2005/8/layout/default"/>
    <dgm:cxn modelId="{7148DB3B-A47C-4E18-BD8B-8005726CD64F}" type="presParOf" srcId="{01250149-FB9A-48AE-B9F0-2BFA32553C5C}" destId="{9C08DC2B-1413-46EA-8234-E4316E3A3360}" srcOrd="7" destOrd="0" presId="urn:microsoft.com/office/officeart/2005/8/layout/default"/>
    <dgm:cxn modelId="{17C32D14-D593-44C9-9A10-43918378C2E3}" type="presParOf" srcId="{01250149-FB9A-48AE-B9F0-2BFA32553C5C}" destId="{683E9B4F-43E1-4945-A97D-D6A771DA0DB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3A5E6-FFA4-452C-9D58-64D48E6E3EC6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CA9A01-BC2B-441E-80BC-39090DC17DF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Base tecnológica segura, escalável e interoperável</a:t>
          </a:r>
          <a:endParaRPr lang="en-US"/>
        </a:p>
      </dgm:t>
    </dgm:pt>
    <dgm:pt modelId="{78A89665-152B-47D6-9C06-D482B6164E9A}" type="parTrans" cxnId="{0882BC28-73F9-41C8-AA57-1D5704B80E3F}">
      <dgm:prSet/>
      <dgm:spPr/>
      <dgm:t>
        <a:bodyPr/>
        <a:lstStyle/>
        <a:p>
          <a:endParaRPr lang="en-US"/>
        </a:p>
      </dgm:t>
    </dgm:pt>
    <dgm:pt modelId="{B213E60A-F0F5-43EB-903C-F269D818ABB9}" type="sibTrans" cxnId="{0882BC28-73F9-41C8-AA57-1D5704B80E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4B7104-01D6-4F6E-9C5A-EC8D91EEE2D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 Integração entre os serviços</a:t>
          </a:r>
          <a:endParaRPr lang="en-US"/>
        </a:p>
      </dgm:t>
    </dgm:pt>
    <dgm:pt modelId="{34878ACA-EACB-4CCC-B0D3-8CA4ECADB01F}" type="parTrans" cxnId="{DCE78807-E2E8-4A6A-BC2A-2F124BB3D536}">
      <dgm:prSet/>
      <dgm:spPr/>
      <dgm:t>
        <a:bodyPr/>
        <a:lstStyle/>
        <a:p>
          <a:endParaRPr lang="en-US"/>
        </a:p>
      </dgm:t>
    </dgm:pt>
    <dgm:pt modelId="{E1B2996D-B9D1-4B3D-AA21-FF6D43BFD269}" type="sibTrans" cxnId="{DCE78807-E2E8-4A6A-BC2A-2F124BB3D5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D788A6-44EF-46B8-B0D7-D0C7F8BA08D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Centralização de informações clínicas</a:t>
          </a:r>
          <a:endParaRPr lang="en-US"/>
        </a:p>
      </dgm:t>
    </dgm:pt>
    <dgm:pt modelId="{EF88CFBC-8985-455C-A761-52C1AA5D5A1B}" type="parTrans" cxnId="{48D8FD57-26A4-438B-9233-042AF70B69E0}">
      <dgm:prSet/>
      <dgm:spPr/>
      <dgm:t>
        <a:bodyPr/>
        <a:lstStyle/>
        <a:p>
          <a:endParaRPr lang="en-US"/>
        </a:p>
      </dgm:t>
    </dgm:pt>
    <dgm:pt modelId="{7935049B-4AAB-4ACE-8649-7AAFB72E310F}" type="sibTrans" cxnId="{48D8FD57-26A4-438B-9233-042AF70B69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5C7AA5-BFFD-4709-BD49-006F2699C4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 </a:t>
          </a:r>
        </a:p>
        <a:p>
          <a:pPr>
            <a:lnSpc>
              <a:spcPct val="100000"/>
            </a:lnSpc>
          </a:pPr>
          <a:r>
            <a:rPr lang="pt-BR"/>
            <a:t>Acesso rápido, seguro e padronizado</a:t>
          </a:r>
        </a:p>
        <a:p>
          <a:endParaRPr lang="en-US"/>
        </a:p>
      </dgm:t>
    </dgm:pt>
    <dgm:pt modelId="{1E6367DF-8242-4084-BA53-8978E6C56441}" type="parTrans" cxnId="{42383194-D792-4DD4-85A8-59CED62ABB26}">
      <dgm:prSet/>
      <dgm:spPr/>
      <dgm:t>
        <a:bodyPr/>
        <a:lstStyle/>
        <a:p>
          <a:endParaRPr lang="en-US"/>
        </a:p>
      </dgm:t>
    </dgm:pt>
    <dgm:pt modelId="{B5795DD7-7FAE-44AE-A922-A01005049AA0}" type="sibTrans" cxnId="{42383194-D792-4DD4-85A8-59CED62ABB26}">
      <dgm:prSet/>
      <dgm:spPr/>
      <dgm:t>
        <a:bodyPr/>
        <a:lstStyle/>
        <a:p>
          <a:endParaRPr lang="en-US"/>
        </a:p>
      </dgm:t>
    </dgm:pt>
    <dgm:pt modelId="{B268E844-0389-4C85-8C5B-E5F75EF1B407}" type="pres">
      <dgm:prSet presAssocID="{A4E3A5E6-FFA4-452C-9D58-64D48E6E3EC6}" presName="root" presStyleCnt="0">
        <dgm:presLayoutVars>
          <dgm:dir/>
          <dgm:resizeHandles val="exact"/>
        </dgm:presLayoutVars>
      </dgm:prSet>
      <dgm:spPr/>
    </dgm:pt>
    <dgm:pt modelId="{20FF81C6-8899-4132-A6DA-629217515D47}" type="pres">
      <dgm:prSet presAssocID="{A4E3A5E6-FFA4-452C-9D58-64D48E6E3EC6}" presName="container" presStyleCnt="0">
        <dgm:presLayoutVars>
          <dgm:dir/>
          <dgm:resizeHandles val="exact"/>
        </dgm:presLayoutVars>
      </dgm:prSet>
      <dgm:spPr/>
    </dgm:pt>
    <dgm:pt modelId="{8E984F9B-B12F-441C-A8B1-24AB3B669627}" type="pres">
      <dgm:prSet presAssocID="{23CA9A01-BC2B-441E-80BC-39090DC17DFF}" presName="compNode" presStyleCnt="0"/>
      <dgm:spPr/>
    </dgm:pt>
    <dgm:pt modelId="{31BF85E2-1BE9-425C-B62A-0FA94323DA9D}" type="pres">
      <dgm:prSet presAssocID="{23CA9A01-BC2B-441E-80BC-39090DC17DFF}" presName="iconBgRect" presStyleLbl="bgShp" presStyleIdx="0" presStyleCnt="4" custLinFactNeighborX="2307" custLinFactNeighborY="769"/>
      <dgm:spPr>
        <a:solidFill>
          <a:schemeClr val="tx2">
            <a:lumMod val="10000"/>
            <a:lumOff val="90000"/>
          </a:schemeClr>
        </a:solidFill>
      </dgm:spPr>
    </dgm:pt>
    <dgm:pt modelId="{08E7706E-769A-4A06-9219-B999ED74BE9A}" type="pres">
      <dgm:prSet presAssocID="{23CA9A01-BC2B-441E-80BC-39090DC17DFF}" presName="iconRect" presStyleLbl="node1" presStyleIdx="0" presStyleCnt="4" custLinFactNeighborX="1326" custLinFactNeighborY="-7956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tx2"/>
          </a:outerShdw>
        </a:effectLst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AFF0F793-265A-492F-9F35-EB81AD85B83C}" type="pres">
      <dgm:prSet presAssocID="{23CA9A01-BC2B-441E-80BC-39090DC17DFF}" presName="spaceRect" presStyleCnt="0"/>
      <dgm:spPr/>
    </dgm:pt>
    <dgm:pt modelId="{7D7953C9-9896-48EF-8162-B315A6907229}" type="pres">
      <dgm:prSet presAssocID="{23CA9A01-BC2B-441E-80BC-39090DC17DFF}" presName="textRect" presStyleLbl="revTx" presStyleIdx="0" presStyleCnt="4">
        <dgm:presLayoutVars>
          <dgm:chMax val="1"/>
          <dgm:chPref val="1"/>
        </dgm:presLayoutVars>
      </dgm:prSet>
      <dgm:spPr/>
    </dgm:pt>
    <dgm:pt modelId="{B7B95E5B-5ECB-48EC-9431-9D14B73A0297}" type="pres">
      <dgm:prSet presAssocID="{B213E60A-F0F5-43EB-903C-F269D818ABB9}" presName="sibTrans" presStyleLbl="sibTrans2D1" presStyleIdx="0" presStyleCnt="0"/>
      <dgm:spPr/>
    </dgm:pt>
    <dgm:pt modelId="{9DDE7A5D-045A-4017-9148-652E61F74433}" type="pres">
      <dgm:prSet presAssocID="{C34B7104-01D6-4F6E-9C5A-EC8D91EEE2D1}" presName="compNode" presStyleCnt="0"/>
      <dgm:spPr/>
    </dgm:pt>
    <dgm:pt modelId="{26EE6222-FA07-4490-9943-1D28226D4ABD}" type="pres">
      <dgm:prSet presAssocID="{C34B7104-01D6-4F6E-9C5A-EC8D91EEE2D1}" presName="iconBgRect" presStyleLbl="bgShp" presStyleIdx="1" presStyleCnt="4"/>
      <dgm:spPr>
        <a:solidFill>
          <a:schemeClr val="tx2">
            <a:lumMod val="10000"/>
            <a:lumOff val="90000"/>
          </a:schemeClr>
        </a:solidFill>
      </dgm:spPr>
    </dgm:pt>
    <dgm:pt modelId="{693DC8E8-DD61-4B19-B305-AE028D50D1BA}" type="pres">
      <dgm:prSet presAssocID="{C34B7104-01D6-4F6E-9C5A-EC8D91EEE2D1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e"/>
        </a:ext>
      </dgm:extLst>
    </dgm:pt>
    <dgm:pt modelId="{666585DA-E8C6-414F-BAB2-968DA043ECD3}" type="pres">
      <dgm:prSet presAssocID="{C34B7104-01D6-4F6E-9C5A-EC8D91EEE2D1}" presName="spaceRect" presStyleCnt="0"/>
      <dgm:spPr/>
    </dgm:pt>
    <dgm:pt modelId="{81399337-848F-44FD-977A-99A457FB21BE}" type="pres">
      <dgm:prSet presAssocID="{C34B7104-01D6-4F6E-9C5A-EC8D91EEE2D1}" presName="textRect" presStyleLbl="revTx" presStyleIdx="1" presStyleCnt="4">
        <dgm:presLayoutVars>
          <dgm:chMax val="1"/>
          <dgm:chPref val="1"/>
        </dgm:presLayoutVars>
      </dgm:prSet>
      <dgm:spPr/>
    </dgm:pt>
    <dgm:pt modelId="{CF72814F-4DBC-4E26-840F-BA85B5970B2C}" type="pres">
      <dgm:prSet presAssocID="{E1B2996D-B9D1-4B3D-AA21-FF6D43BFD269}" presName="sibTrans" presStyleLbl="sibTrans2D1" presStyleIdx="0" presStyleCnt="0"/>
      <dgm:spPr/>
    </dgm:pt>
    <dgm:pt modelId="{FE36BB80-8432-4216-98AA-0268DC802F7F}" type="pres">
      <dgm:prSet presAssocID="{6AD788A6-44EF-46B8-B0D7-D0C7F8BA08D3}" presName="compNode" presStyleCnt="0"/>
      <dgm:spPr/>
    </dgm:pt>
    <dgm:pt modelId="{6805CFA7-19F5-46FA-AFC8-2E51F116C6FA}" type="pres">
      <dgm:prSet presAssocID="{6AD788A6-44EF-46B8-B0D7-D0C7F8BA08D3}" presName="iconBgRect" presStyleLbl="bgShp" presStyleIdx="2" presStyleCnt="4"/>
      <dgm:spPr>
        <a:solidFill>
          <a:schemeClr val="tx2">
            <a:lumMod val="10000"/>
            <a:lumOff val="90000"/>
          </a:schemeClr>
        </a:solidFill>
      </dgm:spPr>
    </dgm:pt>
    <dgm:pt modelId="{A4E9E059-B35B-431C-957B-8D9245DF8D5C}" type="pres">
      <dgm:prSet presAssocID="{6AD788A6-44EF-46B8-B0D7-D0C7F8BA08D3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06466E41-8E59-4E09-BE25-C11DA6C8A068}" type="pres">
      <dgm:prSet presAssocID="{6AD788A6-44EF-46B8-B0D7-D0C7F8BA08D3}" presName="spaceRect" presStyleCnt="0"/>
      <dgm:spPr/>
    </dgm:pt>
    <dgm:pt modelId="{6E8CD66D-1FFB-4224-895D-0A49275CC678}" type="pres">
      <dgm:prSet presAssocID="{6AD788A6-44EF-46B8-B0D7-D0C7F8BA08D3}" presName="textRect" presStyleLbl="revTx" presStyleIdx="2" presStyleCnt="4">
        <dgm:presLayoutVars>
          <dgm:chMax val="1"/>
          <dgm:chPref val="1"/>
        </dgm:presLayoutVars>
      </dgm:prSet>
      <dgm:spPr/>
    </dgm:pt>
    <dgm:pt modelId="{9C2A3791-3AC9-4BD3-B269-FAA63102EFD3}" type="pres">
      <dgm:prSet presAssocID="{7935049B-4AAB-4ACE-8649-7AAFB72E310F}" presName="sibTrans" presStyleLbl="sibTrans2D1" presStyleIdx="0" presStyleCnt="0"/>
      <dgm:spPr/>
    </dgm:pt>
    <dgm:pt modelId="{91203734-04DF-4F40-B758-9B8CD367FD5E}" type="pres">
      <dgm:prSet presAssocID="{AB5C7AA5-BFFD-4709-BD49-006F2699C4A9}" presName="compNode" presStyleCnt="0"/>
      <dgm:spPr/>
    </dgm:pt>
    <dgm:pt modelId="{CDD33249-846D-4850-AAB7-E8A1B37BBCB2}" type="pres">
      <dgm:prSet presAssocID="{AB5C7AA5-BFFD-4709-BD49-006F2699C4A9}" presName="iconBgRect" presStyleLbl="bgShp" presStyleIdx="3" presStyleCnt="4"/>
      <dgm:spPr>
        <a:solidFill>
          <a:schemeClr val="tx2">
            <a:lumMod val="10000"/>
            <a:lumOff val="90000"/>
          </a:schemeClr>
        </a:solidFill>
      </dgm:spPr>
    </dgm:pt>
    <dgm:pt modelId="{4CF49CFD-5473-4564-8256-F99A3780A563}" type="pres">
      <dgm:prSet presAssocID="{AB5C7AA5-BFFD-4709-BD49-006F2699C4A9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ecutar"/>
        </a:ext>
      </dgm:extLst>
    </dgm:pt>
    <dgm:pt modelId="{E2F068CF-5E4D-410B-8A54-21152D3BBAB5}" type="pres">
      <dgm:prSet presAssocID="{AB5C7AA5-BFFD-4709-BD49-006F2699C4A9}" presName="spaceRect" presStyleCnt="0"/>
      <dgm:spPr/>
    </dgm:pt>
    <dgm:pt modelId="{C11B61B0-FD51-46CB-8222-6F9CD3EE6776}" type="pres">
      <dgm:prSet presAssocID="{AB5C7AA5-BFFD-4709-BD49-006F2699C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5D6907-52A3-4482-9D14-B3779AD0E9A0}" type="presOf" srcId="{6AD788A6-44EF-46B8-B0D7-D0C7F8BA08D3}" destId="{6E8CD66D-1FFB-4224-895D-0A49275CC678}" srcOrd="0" destOrd="0" presId="urn:microsoft.com/office/officeart/2018/2/layout/IconCircleList"/>
    <dgm:cxn modelId="{DCE78807-E2E8-4A6A-BC2A-2F124BB3D536}" srcId="{A4E3A5E6-FFA4-452C-9D58-64D48E6E3EC6}" destId="{C34B7104-01D6-4F6E-9C5A-EC8D91EEE2D1}" srcOrd="1" destOrd="0" parTransId="{34878ACA-EACB-4CCC-B0D3-8CA4ECADB01F}" sibTransId="{E1B2996D-B9D1-4B3D-AA21-FF6D43BFD269}"/>
    <dgm:cxn modelId="{6E73750F-49D0-4684-9226-6FCD416B48DA}" type="presOf" srcId="{E1B2996D-B9D1-4B3D-AA21-FF6D43BFD269}" destId="{CF72814F-4DBC-4E26-840F-BA85B5970B2C}" srcOrd="0" destOrd="0" presId="urn:microsoft.com/office/officeart/2018/2/layout/IconCircleList"/>
    <dgm:cxn modelId="{0882BC28-73F9-41C8-AA57-1D5704B80E3F}" srcId="{A4E3A5E6-FFA4-452C-9D58-64D48E6E3EC6}" destId="{23CA9A01-BC2B-441E-80BC-39090DC17DFF}" srcOrd="0" destOrd="0" parTransId="{78A89665-152B-47D6-9C06-D482B6164E9A}" sibTransId="{B213E60A-F0F5-43EB-903C-F269D818ABB9}"/>
    <dgm:cxn modelId="{64FD8F40-5420-4D46-8BAB-C16DFE55F66B}" type="presOf" srcId="{A4E3A5E6-FFA4-452C-9D58-64D48E6E3EC6}" destId="{B268E844-0389-4C85-8C5B-E5F75EF1B407}" srcOrd="0" destOrd="0" presId="urn:microsoft.com/office/officeart/2018/2/layout/IconCircleList"/>
    <dgm:cxn modelId="{D1529C68-5C57-4319-8DFE-98BE551326FE}" type="presOf" srcId="{7935049B-4AAB-4ACE-8649-7AAFB72E310F}" destId="{9C2A3791-3AC9-4BD3-B269-FAA63102EFD3}" srcOrd="0" destOrd="0" presId="urn:microsoft.com/office/officeart/2018/2/layout/IconCircleList"/>
    <dgm:cxn modelId="{48D8FD57-26A4-438B-9233-042AF70B69E0}" srcId="{A4E3A5E6-FFA4-452C-9D58-64D48E6E3EC6}" destId="{6AD788A6-44EF-46B8-B0D7-D0C7F8BA08D3}" srcOrd="2" destOrd="0" parTransId="{EF88CFBC-8985-455C-A761-52C1AA5D5A1B}" sibTransId="{7935049B-4AAB-4ACE-8649-7AAFB72E310F}"/>
    <dgm:cxn modelId="{42383194-D792-4DD4-85A8-59CED62ABB26}" srcId="{A4E3A5E6-FFA4-452C-9D58-64D48E6E3EC6}" destId="{AB5C7AA5-BFFD-4709-BD49-006F2699C4A9}" srcOrd="3" destOrd="0" parTransId="{1E6367DF-8242-4084-BA53-8978E6C56441}" sibTransId="{B5795DD7-7FAE-44AE-A922-A01005049AA0}"/>
    <dgm:cxn modelId="{95C73494-A6B0-4C39-A355-D1BDA3EF242F}" type="presOf" srcId="{23CA9A01-BC2B-441E-80BC-39090DC17DFF}" destId="{7D7953C9-9896-48EF-8162-B315A6907229}" srcOrd="0" destOrd="0" presId="urn:microsoft.com/office/officeart/2018/2/layout/IconCircleList"/>
    <dgm:cxn modelId="{D05DA8AB-3B98-49C2-A523-66BCA305001B}" type="presOf" srcId="{B213E60A-F0F5-43EB-903C-F269D818ABB9}" destId="{B7B95E5B-5ECB-48EC-9431-9D14B73A0297}" srcOrd="0" destOrd="0" presId="urn:microsoft.com/office/officeart/2018/2/layout/IconCircleList"/>
    <dgm:cxn modelId="{CD95AFB6-DDE6-4F20-990F-C740B8849181}" type="presOf" srcId="{C34B7104-01D6-4F6E-9C5A-EC8D91EEE2D1}" destId="{81399337-848F-44FD-977A-99A457FB21BE}" srcOrd="0" destOrd="0" presId="urn:microsoft.com/office/officeart/2018/2/layout/IconCircleList"/>
    <dgm:cxn modelId="{174A0EBE-8D82-4512-9947-B7C8B82A9D41}" type="presOf" srcId="{AB5C7AA5-BFFD-4709-BD49-006F2699C4A9}" destId="{C11B61B0-FD51-46CB-8222-6F9CD3EE6776}" srcOrd="0" destOrd="0" presId="urn:microsoft.com/office/officeart/2018/2/layout/IconCircleList"/>
    <dgm:cxn modelId="{E94D74D1-9E9E-47B1-881B-2D49FE49008F}" type="presParOf" srcId="{B268E844-0389-4C85-8C5B-E5F75EF1B407}" destId="{20FF81C6-8899-4132-A6DA-629217515D47}" srcOrd="0" destOrd="0" presId="urn:microsoft.com/office/officeart/2018/2/layout/IconCircleList"/>
    <dgm:cxn modelId="{8A725AFC-991A-411F-84F2-DD38F8BC78E2}" type="presParOf" srcId="{20FF81C6-8899-4132-A6DA-629217515D47}" destId="{8E984F9B-B12F-441C-A8B1-24AB3B669627}" srcOrd="0" destOrd="0" presId="urn:microsoft.com/office/officeart/2018/2/layout/IconCircleList"/>
    <dgm:cxn modelId="{7A9437B3-A02E-4F7A-B394-A83363B1DDEC}" type="presParOf" srcId="{8E984F9B-B12F-441C-A8B1-24AB3B669627}" destId="{31BF85E2-1BE9-425C-B62A-0FA94323DA9D}" srcOrd="0" destOrd="0" presId="urn:microsoft.com/office/officeart/2018/2/layout/IconCircleList"/>
    <dgm:cxn modelId="{2382F5AF-1A32-4068-B5E5-F043F3A56FBF}" type="presParOf" srcId="{8E984F9B-B12F-441C-A8B1-24AB3B669627}" destId="{08E7706E-769A-4A06-9219-B999ED74BE9A}" srcOrd="1" destOrd="0" presId="urn:microsoft.com/office/officeart/2018/2/layout/IconCircleList"/>
    <dgm:cxn modelId="{57922E73-349A-4716-B4F0-0942AEA49EF7}" type="presParOf" srcId="{8E984F9B-B12F-441C-A8B1-24AB3B669627}" destId="{AFF0F793-265A-492F-9F35-EB81AD85B83C}" srcOrd="2" destOrd="0" presId="urn:microsoft.com/office/officeart/2018/2/layout/IconCircleList"/>
    <dgm:cxn modelId="{E505FBC0-8ADF-47C6-B9F4-2D5B06ED632A}" type="presParOf" srcId="{8E984F9B-B12F-441C-A8B1-24AB3B669627}" destId="{7D7953C9-9896-48EF-8162-B315A6907229}" srcOrd="3" destOrd="0" presId="urn:microsoft.com/office/officeart/2018/2/layout/IconCircleList"/>
    <dgm:cxn modelId="{25657760-12F8-4A78-9E26-73DA053379C4}" type="presParOf" srcId="{20FF81C6-8899-4132-A6DA-629217515D47}" destId="{B7B95E5B-5ECB-48EC-9431-9D14B73A0297}" srcOrd="1" destOrd="0" presId="urn:microsoft.com/office/officeart/2018/2/layout/IconCircleList"/>
    <dgm:cxn modelId="{A9210B6B-8469-40FF-84C5-12F1EE30F78E}" type="presParOf" srcId="{20FF81C6-8899-4132-A6DA-629217515D47}" destId="{9DDE7A5D-045A-4017-9148-652E61F74433}" srcOrd="2" destOrd="0" presId="urn:microsoft.com/office/officeart/2018/2/layout/IconCircleList"/>
    <dgm:cxn modelId="{41219DE8-C0B9-4BB1-959D-313265AB3DED}" type="presParOf" srcId="{9DDE7A5D-045A-4017-9148-652E61F74433}" destId="{26EE6222-FA07-4490-9943-1D28226D4ABD}" srcOrd="0" destOrd="0" presId="urn:microsoft.com/office/officeart/2018/2/layout/IconCircleList"/>
    <dgm:cxn modelId="{B43C3EB2-39EB-46F4-8897-B8EA221BC5EA}" type="presParOf" srcId="{9DDE7A5D-045A-4017-9148-652E61F74433}" destId="{693DC8E8-DD61-4B19-B305-AE028D50D1BA}" srcOrd="1" destOrd="0" presId="urn:microsoft.com/office/officeart/2018/2/layout/IconCircleList"/>
    <dgm:cxn modelId="{6E7E6D09-0DF9-4658-8460-FF6FFAF56EF4}" type="presParOf" srcId="{9DDE7A5D-045A-4017-9148-652E61F74433}" destId="{666585DA-E8C6-414F-BAB2-968DA043ECD3}" srcOrd="2" destOrd="0" presId="urn:microsoft.com/office/officeart/2018/2/layout/IconCircleList"/>
    <dgm:cxn modelId="{44E6DB5B-476F-46FC-9B20-5CA9AB48DB8C}" type="presParOf" srcId="{9DDE7A5D-045A-4017-9148-652E61F74433}" destId="{81399337-848F-44FD-977A-99A457FB21BE}" srcOrd="3" destOrd="0" presId="urn:microsoft.com/office/officeart/2018/2/layout/IconCircleList"/>
    <dgm:cxn modelId="{1C8CF293-2F2E-481C-8B16-863E944E88CE}" type="presParOf" srcId="{20FF81C6-8899-4132-A6DA-629217515D47}" destId="{CF72814F-4DBC-4E26-840F-BA85B5970B2C}" srcOrd="3" destOrd="0" presId="urn:microsoft.com/office/officeart/2018/2/layout/IconCircleList"/>
    <dgm:cxn modelId="{1C3EA977-5487-4AA8-B561-7314A57D67E6}" type="presParOf" srcId="{20FF81C6-8899-4132-A6DA-629217515D47}" destId="{FE36BB80-8432-4216-98AA-0268DC802F7F}" srcOrd="4" destOrd="0" presId="urn:microsoft.com/office/officeart/2018/2/layout/IconCircleList"/>
    <dgm:cxn modelId="{AB2DAFDC-90F6-4868-830C-137CA4117300}" type="presParOf" srcId="{FE36BB80-8432-4216-98AA-0268DC802F7F}" destId="{6805CFA7-19F5-46FA-AFC8-2E51F116C6FA}" srcOrd="0" destOrd="0" presId="urn:microsoft.com/office/officeart/2018/2/layout/IconCircleList"/>
    <dgm:cxn modelId="{1D20E072-F9CE-47E6-8579-A6BB40C541CE}" type="presParOf" srcId="{FE36BB80-8432-4216-98AA-0268DC802F7F}" destId="{A4E9E059-B35B-431C-957B-8D9245DF8D5C}" srcOrd="1" destOrd="0" presId="urn:microsoft.com/office/officeart/2018/2/layout/IconCircleList"/>
    <dgm:cxn modelId="{0848CBC6-3A71-457D-9D93-FEFDE50DE506}" type="presParOf" srcId="{FE36BB80-8432-4216-98AA-0268DC802F7F}" destId="{06466E41-8E59-4E09-BE25-C11DA6C8A068}" srcOrd="2" destOrd="0" presId="urn:microsoft.com/office/officeart/2018/2/layout/IconCircleList"/>
    <dgm:cxn modelId="{A313A3B9-DDA3-4AE7-A48D-5B60B740B535}" type="presParOf" srcId="{FE36BB80-8432-4216-98AA-0268DC802F7F}" destId="{6E8CD66D-1FFB-4224-895D-0A49275CC678}" srcOrd="3" destOrd="0" presId="urn:microsoft.com/office/officeart/2018/2/layout/IconCircleList"/>
    <dgm:cxn modelId="{9D15730A-CAB7-4A15-B6D7-C72405FDF13E}" type="presParOf" srcId="{20FF81C6-8899-4132-A6DA-629217515D47}" destId="{9C2A3791-3AC9-4BD3-B269-FAA63102EFD3}" srcOrd="5" destOrd="0" presId="urn:microsoft.com/office/officeart/2018/2/layout/IconCircleList"/>
    <dgm:cxn modelId="{F55790D3-EF7D-4395-951D-847AAFA5C7D1}" type="presParOf" srcId="{20FF81C6-8899-4132-A6DA-629217515D47}" destId="{91203734-04DF-4F40-B758-9B8CD367FD5E}" srcOrd="6" destOrd="0" presId="urn:microsoft.com/office/officeart/2018/2/layout/IconCircleList"/>
    <dgm:cxn modelId="{B2DE9476-10F4-4D4F-85F6-4DF9BB95DB5C}" type="presParOf" srcId="{91203734-04DF-4F40-B758-9B8CD367FD5E}" destId="{CDD33249-846D-4850-AAB7-E8A1B37BBCB2}" srcOrd="0" destOrd="0" presId="urn:microsoft.com/office/officeart/2018/2/layout/IconCircleList"/>
    <dgm:cxn modelId="{5B1865B9-7D33-44BE-ABA9-85698AB5A3E9}" type="presParOf" srcId="{91203734-04DF-4F40-B758-9B8CD367FD5E}" destId="{4CF49CFD-5473-4564-8256-F99A3780A563}" srcOrd="1" destOrd="0" presId="urn:microsoft.com/office/officeart/2018/2/layout/IconCircleList"/>
    <dgm:cxn modelId="{3897D781-BEBF-49AC-A1A2-4577E18ECD1A}" type="presParOf" srcId="{91203734-04DF-4F40-B758-9B8CD367FD5E}" destId="{E2F068CF-5E4D-410B-8A54-21152D3BBAB5}" srcOrd="2" destOrd="0" presId="urn:microsoft.com/office/officeart/2018/2/layout/IconCircleList"/>
    <dgm:cxn modelId="{52310327-3E3C-4975-A06E-2BCE0EB784A6}" type="presParOf" srcId="{91203734-04DF-4F40-B758-9B8CD367FD5E}" destId="{C11B61B0-FD51-46CB-8222-6F9CD3EE67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4BFC7-1771-48C5-8803-1552E063A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C320C5-7D0B-4F94-881A-9FA73183BC74}">
      <dgm:prSet custT="1"/>
      <dgm:spPr/>
      <dgm:t>
        <a:bodyPr/>
        <a:lstStyle/>
        <a:p>
          <a:r>
            <a:rPr lang="pt-BR" sz="2400" dirty="0"/>
            <a:t>Arquitetura de microserviços</a:t>
          </a:r>
          <a:endParaRPr lang="en-US" sz="2400" dirty="0"/>
        </a:p>
      </dgm:t>
    </dgm:pt>
    <dgm:pt modelId="{E9E2AA80-DDE8-4B8C-83B2-4FAC1AE17496}" type="parTrans" cxnId="{7CF24CBD-AAEA-474A-9962-CCDC0468CA65}">
      <dgm:prSet/>
      <dgm:spPr/>
      <dgm:t>
        <a:bodyPr/>
        <a:lstStyle/>
        <a:p>
          <a:endParaRPr lang="en-US"/>
        </a:p>
      </dgm:t>
    </dgm:pt>
    <dgm:pt modelId="{DDC4331C-0855-4AC1-A25D-168360680231}" type="sibTrans" cxnId="{7CF24CBD-AAEA-474A-9962-CCDC0468CA65}">
      <dgm:prSet/>
      <dgm:spPr/>
      <dgm:t>
        <a:bodyPr/>
        <a:lstStyle/>
        <a:p>
          <a:endParaRPr lang="en-US"/>
        </a:p>
      </dgm:t>
    </dgm:pt>
    <dgm:pt modelId="{BDA1E72F-5FA3-4AE5-887C-7DD7321DB6D0}">
      <dgm:prSet custT="1"/>
      <dgm:spPr/>
      <dgm:t>
        <a:bodyPr/>
        <a:lstStyle/>
        <a:p>
          <a:r>
            <a:rPr lang="pt-BR" sz="2400" dirty="0"/>
            <a:t>Responsabilidades bem definidas</a:t>
          </a:r>
          <a:endParaRPr lang="en-US" sz="2400" dirty="0"/>
        </a:p>
      </dgm:t>
    </dgm:pt>
    <dgm:pt modelId="{5C00B7B7-2FF5-4091-BC75-60638313D0F5}" type="parTrans" cxnId="{6652DCE9-2CD8-430D-B3DF-E830EF443785}">
      <dgm:prSet/>
      <dgm:spPr/>
      <dgm:t>
        <a:bodyPr/>
        <a:lstStyle/>
        <a:p>
          <a:endParaRPr lang="en-US"/>
        </a:p>
      </dgm:t>
    </dgm:pt>
    <dgm:pt modelId="{E30186F7-C152-4879-9EB3-39F7A8574A72}" type="sibTrans" cxnId="{6652DCE9-2CD8-430D-B3DF-E830EF443785}">
      <dgm:prSet/>
      <dgm:spPr/>
      <dgm:t>
        <a:bodyPr/>
        <a:lstStyle/>
        <a:p>
          <a:endParaRPr lang="en-US"/>
        </a:p>
      </dgm:t>
    </dgm:pt>
    <dgm:pt modelId="{DAD4CD24-5378-4E14-A297-4DAEC44F309D}">
      <dgm:prSet custT="1"/>
      <dgm:spPr/>
      <dgm:t>
        <a:bodyPr/>
        <a:lstStyle/>
        <a:p>
          <a:r>
            <a:rPr lang="pt-BR" sz="2400" dirty="0"/>
            <a:t>Arquitetura hexagonal</a:t>
          </a:r>
          <a:endParaRPr lang="en-US" sz="2400" dirty="0"/>
        </a:p>
      </dgm:t>
    </dgm:pt>
    <dgm:pt modelId="{C0F4A762-6032-4C91-96E0-14190C006E54}" type="parTrans" cxnId="{B5E9F93F-5128-4F33-92E7-2890FC0D5446}">
      <dgm:prSet/>
      <dgm:spPr/>
      <dgm:t>
        <a:bodyPr/>
        <a:lstStyle/>
        <a:p>
          <a:endParaRPr lang="en-US"/>
        </a:p>
      </dgm:t>
    </dgm:pt>
    <dgm:pt modelId="{AACA411B-6691-4FEB-A988-5C60D250D5EA}" type="sibTrans" cxnId="{B5E9F93F-5128-4F33-92E7-2890FC0D5446}">
      <dgm:prSet/>
      <dgm:spPr/>
      <dgm:t>
        <a:bodyPr/>
        <a:lstStyle/>
        <a:p>
          <a:endParaRPr lang="en-US"/>
        </a:p>
      </dgm:t>
    </dgm:pt>
    <dgm:pt modelId="{75FB74A4-4987-4274-8BF5-D1C2F433DF6C}">
      <dgm:prSet custT="1"/>
      <dgm:spPr/>
      <dgm:t>
        <a:bodyPr/>
        <a:lstStyle/>
        <a:p>
          <a:r>
            <a:rPr lang="pt-BR" sz="2400" dirty="0"/>
            <a:t>APIs RESTful com Keycloak + JWT</a:t>
          </a:r>
          <a:endParaRPr lang="en-US" sz="2400" dirty="0"/>
        </a:p>
      </dgm:t>
    </dgm:pt>
    <dgm:pt modelId="{1A159C48-0425-427C-8EFC-F5EFBE96D481}" type="parTrans" cxnId="{F1B562EE-2997-4609-A0C3-B8112AA0AB7D}">
      <dgm:prSet/>
      <dgm:spPr/>
      <dgm:t>
        <a:bodyPr/>
        <a:lstStyle/>
        <a:p>
          <a:endParaRPr lang="en-US"/>
        </a:p>
      </dgm:t>
    </dgm:pt>
    <dgm:pt modelId="{C28F5CCD-3A09-4CA7-9CA7-DCE87DEFC12A}" type="sibTrans" cxnId="{F1B562EE-2997-4609-A0C3-B8112AA0AB7D}">
      <dgm:prSet/>
      <dgm:spPr/>
      <dgm:t>
        <a:bodyPr/>
        <a:lstStyle/>
        <a:p>
          <a:endParaRPr lang="en-US"/>
        </a:p>
      </dgm:t>
    </dgm:pt>
    <dgm:pt modelId="{A546B92C-6E97-4D71-BBE8-26265A6BE332}">
      <dgm:prSet custT="1"/>
      <dgm:spPr/>
      <dgm:t>
        <a:bodyPr/>
        <a:lstStyle/>
        <a:p>
          <a:r>
            <a:rPr lang="pt-BR" sz="2400" dirty="0"/>
            <a:t>Comunicação via REST</a:t>
          </a:r>
          <a:endParaRPr lang="en-US" sz="2400" dirty="0"/>
        </a:p>
      </dgm:t>
    </dgm:pt>
    <dgm:pt modelId="{975D2D6E-007C-4461-8D5F-D8AC5645497C}" type="parTrans" cxnId="{7E319E82-9397-447A-8815-AC140A9A74EF}">
      <dgm:prSet/>
      <dgm:spPr/>
      <dgm:t>
        <a:bodyPr/>
        <a:lstStyle/>
        <a:p>
          <a:endParaRPr lang="en-US"/>
        </a:p>
      </dgm:t>
    </dgm:pt>
    <dgm:pt modelId="{BE485698-4614-4F61-9095-5AC8332C0905}" type="sibTrans" cxnId="{7E319E82-9397-447A-8815-AC140A9A74EF}">
      <dgm:prSet/>
      <dgm:spPr/>
      <dgm:t>
        <a:bodyPr/>
        <a:lstStyle/>
        <a:p>
          <a:endParaRPr lang="en-US"/>
        </a:p>
      </dgm:t>
    </dgm:pt>
    <dgm:pt modelId="{8226F936-4924-44B3-8B41-B8E0F00B79FD}" type="pres">
      <dgm:prSet presAssocID="{C074BFC7-1771-48C5-8803-1552E063A2D6}" presName="linear" presStyleCnt="0">
        <dgm:presLayoutVars>
          <dgm:animLvl val="lvl"/>
          <dgm:resizeHandles val="exact"/>
        </dgm:presLayoutVars>
      </dgm:prSet>
      <dgm:spPr/>
    </dgm:pt>
    <dgm:pt modelId="{DEED1A8F-2ADF-44D3-B054-1C68ECDAEA93}" type="pres">
      <dgm:prSet presAssocID="{8DC320C5-7D0B-4F94-881A-9FA73183BC74}" presName="parentText" presStyleLbl="node1" presStyleIdx="0" presStyleCnt="5" custLinFactNeighborX="13825" custLinFactNeighborY="39792">
        <dgm:presLayoutVars>
          <dgm:chMax val="0"/>
          <dgm:bulletEnabled val="1"/>
        </dgm:presLayoutVars>
      </dgm:prSet>
      <dgm:spPr/>
    </dgm:pt>
    <dgm:pt modelId="{5D6D96C6-C370-43D6-BC2E-E068109544B5}" type="pres">
      <dgm:prSet presAssocID="{DDC4331C-0855-4AC1-A25D-168360680231}" presName="spacer" presStyleCnt="0"/>
      <dgm:spPr/>
    </dgm:pt>
    <dgm:pt modelId="{CF814416-ED7D-479A-ACC3-A8F2FA4550AB}" type="pres">
      <dgm:prSet presAssocID="{BDA1E72F-5FA3-4AE5-887C-7DD7321DB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FB1F31-08AE-4A6C-98FA-3E0665DA2176}" type="pres">
      <dgm:prSet presAssocID="{E30186F7-C152-4879-9EB3-39F7A8574A72}" presName="spacer" presStyleCnt="0"/>
      <dgm:spPr/>
    </dgm:pt>
    <dgm:pt modelId="{D3F27DFA-E964-4409-A06A-51BB12D4B8D3}" type="pres">
      <dgm:prSet presAssocID="{DAD4CD24-5378-4E14-A297-4DAEC44F30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66CBD3-48D2-4445-9DEB-E641BA635517}" type="pres">
      <dgm:prSet presAssocID="{AACA411B-6691-4FEB-A988-5C60D250D5EA}" presName="spacer" presStyleCnt="0"/>
      <dgm:spPr/>
    </dgm:pt>
    <dgm:pt modelId="{5D015E2D-D038-4EF1-A3F5-4A68DC1065AD}" type="pres">
      <dgm:prSet presAssocID="{75FB74A4-4987-4274-8BF5-D1C2F433DF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12AC72-8C32-48FE-8242-3F70F90F40A4}" type="pres">
      <dgm:prSet presAssocID="{C28F5CCD-3A09-4CA7-9CA7-DCE87DEFC12A}" presName="spacer" presStyleCnt="0"/>
      <dgm:spPr/>
    </dgm:pt>
    <dgm:pt modelId="{7DDFD824-C38D-46BE-B37F-44AA211912C4}" type="pres">
      <dgm:prSet presAssocID="{A546B92C-6E97-4D71-BBE8-26265A6BE332}" presName="parentText" presStyleLbl="node1" presStyleIdx="4" presStyleCnt="5" custLinFactNeighborX="1332" custLinFactNeighborY="25165">
        <dgm:presLayoutVars>
          <dgm:chMax val="0"/>
          <dgm:bulletEnabled val="1"/>
        </dgm:presLayoutVars>
      </dgm:prSet>
      <dgm:spPr/>
    </dgm:pt>
  </dgm:ptLst>
  <dgm:cxnLst>
    <dgm:cxn modelId="{82FED728-71AB-463E-BF32-845B8B9A3777}" type="presOf" srcId="{A546B92C-6E97-4D71-BBE8-26265A6BE332}" destId="{7DDFD824-C38D-46BE-B37F-44AA211912C4}" srcOrd="0" destOrd="0" presId="urn:microsoft.com/office/officeart/2005/8/layout/vList2"/>
    <dgm:cxn modelId="{B5E9F93F-5128-4F33-92E7-2890FC0D5446}" srcId="{C074BFC7-1771-48C5-8803-1552E063A2D6}" destId="{DAD4CD24-5378-4E14-A297-4DAEC44F309D}" srcOrd="2" destOrd="0" parTransId="{C0F4A762-6032-4C91-96E0-14190C006E54}" sibTransId="{AACA411B-6691-4FEB-A988-5C60D250D5EA}"/>
    <dgm:cxn modelId="{7009634D-1B76-4B8F-AB7E-0880C4F90D25}" type="presOf" srcId="{DAD4CD24-5378-4E14-A297-4DAEC44F309D}" destId="{D3F27DFA-E964-4409-A06A-51BB12D4B8D3}" srcOrd="0" destOrd="0" presId="urn:microsoft.com/office/officeart/2005/8/layout/vList2"/>
    <dgm:cxn modelId="{4985814E-6E1C-429B-975C-C36B43296986}" type="presOf" srcId="{BDA1E72F-5FA3-4AE5-887C-7DD7321DB6D0}" destId="{CF814416-ED7D-479A-ACC3-A8F2FA4550AB}" srcOrd="0" destOrd="0" presId="urn:microsoft.com/office/officeart/2005/8/layout/vList2"/>
    <dgm:cxn modelId="{7E319E82-9397-447A-8815-AC140A9A74EF}" srcId="{C074BFC7-1771-48C5-8803-1552E063A2D6}" destId="{A546B92C-6E97-4D71-BBE8-26265A6BE332}" srcOrd="4" destOrd="0" parTransId="{975D2D6E-007C-4461-8D5F-D8AC5645497C}" sibTransId="{BE485698-4614-4F61-9095-5AC8332C0905}"/>
    <dgm:cxn modelId="{B9D9938E-BC5C-4736-AD7D-35936722E279}" type="presOf" srcId="{C074BFC7-1771-48C5-8803-1552E063A2D6}" destId="{8226F936-4924-44B3-8B41-B8E0F00B79FD}" srcOrd="0" destOrd="0" presId="urn:microsoft.com/office/officeart/2005/8/layout/vList2"/>
    <dgm:cxn modelId="{36A373A7-6D2C-42DD-8CEF-FAC5BDC09A15}" type="presOf" srcId="{8DC320C5-7D0B-4F94-881A-9FA73183BC74}" destId="{DEED1A8F-2ADF-44D3-B054-1C68ECDAEA93}" srcOrd="0" destOrd="0" presId="urn:microsoft.com/office/officeart/2005/8/layout/vList2"/>
    <dgm:cxn modelId="{7CF24CBD-AAEA-474A-9962-CCDC0468CA65}" srcId="{C074BFC7-1771-48C5-8803-1552E063A2D6}" destId="{8DC320C5-7D0B-4F94-881A-9FA73183BC74}" srcOrd="0" destOrd="0" parTransId="{E9E2AA80-DDE8-4B8C-83B2-4FAC1AE17496}" sibTransId="{DDC4331C-0855-4AC1-A25D-168360680231}"/>
    <dgm:cxn modelId="{D8D01BD2-3C68-4A55-8EA9-DBF0943E74B5}" type="presOf" srcId="{75FB74A4-4987-4274-8BF5-D1C2F433DF6C}" destId="{5D015E2D-D038-4EF1-A3F5-4A68DC1065AD}" srcOrd="0" destOrd="0" presId="urn:microsoft.com/office/officeart/2005/8/layout/vList2"/>
    <dgm:cxn modelId="{6652DCE9-2CD8-430D-B3DF-E830EF443785}" srcId="{C074BFC7-1771-48C5-8803-1552E063A2D6}" destId="{BDA1E72F-5FA3-4AE5-887C-7DD7321DB6D0}" srcOrd="1" destOrd="0" parTransId="{5C00B7B7-2FF5-4091-BC75-60638313D0F5}" sibTransId="{E30186F7-C152-4879-9EB3-39F7A8574A72}"/>
    <dgm:cxn modelId="{F1B562EE-2997-4609-A0C3-B8112AA0AB7D}" srcId="{C074BFC7-1771-48C5-8803-1552E063A2D6}" destId="{75FB74A4-4987-4274-8BF5-D1C2F433DF6C}" srcOrd="3" destOrd="0" parTransId="{1A159C48-0425-427C-8EFC-F5EFBE96D481}" sibTransId="{C28F5CCD-3A09-4CA7-9CA7-DCE87DEFC12A}"/>
    <dgm:cxn modelId="{8B5D82D0-D5FA-49EF-93BE-74A7CE2F724A}" type="presParOf" srcId="{8226F936-4924-44B3-8B41-B8E0F00B79FD}" destId="{DEED1A8F-2ADF-44D3-B054-1C68ECDAEA93}" srcOrd="0" destOrd="0" presId="urn:microsoft.com/office/officeart/2005/8/layout/vList2"/>
    <dgm:cxn modelId="{04504A78-B908-4E0E-9BA4-BA31C7E8B2A0}" type="presParOf" srcId="{8226F936-4924-44B3-8B41-B8E0F00B79FD}" destId="{5D6D96C6-C370-43D6-BC2E-E068109544B5}" srcOrd="1" destOrd="0" presId="urn:microsoft.com/office/officeart/2005/8/layout/vList2"/>
    <dgm:cxn modelId="{39690B72-3F12-4F86-8133-66F47CB76B36}" type="presParOf" srcId="{8226F936-4924-44B3-8B41-B8E0F00B79FD}" destId="{CF814416-ED7D-479A-ACC3-A8F2FA4550AB}" srcOrd="2" destOrd="0" presId="urn:microsoft.com/office/officeart/2005/8/layout/vList2"/>
    <dgm:cxn modelId="{2C7CC301-F234-4F4E-A180-80317A90B8F3}" type="presParOf" srcId="{8226F936-4924-44B3-8B41-B8E0F00B79FD}" destId="{A3FB1F31-08AE-4A6C-98FA-3E0665DA2176}" srcOrd="3" destOrd="0" presId="urn:microsoft.com/office/officeart/2005/8/layout/vList2"/>
    <dgm:cxn modelId="{99839890-3E51-4154-96CE-291966EB4C87}" type="presParOf" srcId="{8226F936-4924-44B3-8B41-B8E0F00B79FD}" destId="{D3F27DFA-E964-4409-A06A-51BB12D4B8D3}" srcOrd="4" destOrd="0" presId="urn:microsoft.com/office/officeart/2005/8/layout/vList2"/>
    <dgm:cxn modelId="{7DD543C2-9937-4A2D-9CBD-9EEDB05AF87C}" type="presParOf" srcId="{8226F936-4924-44B3-8B41-B8E0F00B79FD}" destId="{E066CBD3-48D2-4445-9DEB-E641BA635517}" srcOrd="5" destOrd="0" presId="urn:microsoft.com/office/officeart/2005/8/layout/vList2"/>
    <dgm:cxn modelId="{2E6D9CF3-01F8-4313-89E5-5EBD1FF8E106}" type="presParOf" srcId="{8226F936-4924-44B3-8B41-B8E0F00B79FD}" destId="{5D015E2D-D038-4EF1-A3F5-4A68DC1065AD}" srcOrd="6" destOrd="0" presId="urn:microsoft.com/office/officeart/2005/8/layout/vList2"/>
    <dgm:cxn modelId="{EE3BBCF1-16BF-4905-BAC6-73A4D63D69F0}" type="presParOf" srcId="{8226F936-4924-44B3-8B41-B8E0F00B79FD}" destId="{5512AC72-8C32-48FE-8242-3F70F90F40A4}" srcOrd="7" destOrd="0" presId="urn:microsoft.com/office/officeart/2005/8/layout/vList2"/>
    <dgm:cxn modelId="{FBB8F26C-9D01-420B-9E18-67C2D38C2A06}" type="presParOf" srcId="{8226F936-4924-44B3-8B41-B8E0F00B79FD}" destId="{7DDFD824-C38D-46BE-B37F-44AA211912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4BFC7-1771-48C5-8803-1552E063A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320C5-7D0B-4F94-881A-9FA73183BC74}">
      <dgm:prSet custT="1"/>
      <dgm:spPr/>
      <dgm:t>
        <a:bodyPr/>
        <a:lstStyle/>
        <a:p>
          <a:r>
            <a:rPr lang="pt-BR" sz="2400" dirty="0"/>
            <a:t>Microserviço de Pacientes</a:t>
          </a:r>
          <a:endParaRPr lang="en-US" sz="2400" dirty="0"/>
        </a:p>
      </dgm:t>
    </dgm:pt>
    <dgm:pt modelId="{E9E2AA80-DDE8-4B8C-83B2-4FAC1AE17496}" type="parTrans" cxnId="{7CF24CBD-AAEA-474A-9962-CCDC0468CA65}">
      <dgm:prSet/>
      <dgm:spPr/>
      <dgm:t>
        <a:bodyPr/>
        <a:lstStyle/>
        <a:p>
          <a:endParaRPr lang="en-US"/>
        </a:p>
      </dgm:t>
    </dgm:pt>
    <dgm:pt modelId="{DDC4331C-0855-4AC1-A25D-168360680231}" type="sibTrans" cxnId="{7CF24CBD-AAEA-474A-9962-CCDC0468CA65}">
      <dgm:prSet/>
      <dgm:spPr/>
      <dgm:t>
        <a:bodyPr/>
        <a:lstStyle/>
        <a:p>
          <a:endParaRPr lang="en-US"/>
        </a:p>
      </dgm:t>
    </dgm:pt>
    <dgm:pt modelId="{BDA1E72F-5FA3-4AE5-887C-7DD7321DB6D0}">
      <dgm:prSet custT="1"/>
      <dgm:spPr/>
      <dgm:t>
        <a:bodyPr/>
        <a:lstStyle/>
        <a:p>
          <a:r>
            <a:rPr lang="pt-BR" sz="2400" dirty="0"/>
            <a:t>Microserviço de Consultas</a:t>
          </a:r>
          <a:endParaRPr lang="en-US" sz="2400" dirty="0"/>
        </a:p>
      </dgm:t>
    </dgm:pt>
    <dgm:pt modelId="{5C00B7B7-2FF5-4091-BC75-60638313D0F5}" type="parTrans" cxnId="{6652DCE9-2CD8-430D-B3DF-E830EF443785}">
      <dgm:prSet/>
      <dgm:spPr/>
      <dgm:t>
        <a:bodyPr/>
        <a:lstStyle/>
        <a:p>
          <a:endParaRPr lang="en-US"/>
        </a:p>
      </dgm:t>
    </dgm:pt>
    <dgm:pt modelId="{E30186F7-C152-4879-9EB3-39F7A8574A72}" type="sibTrans" cxnId="{6652DCE9-2CD8-430D-B3DF-E830EF443785}">
      <dgm:prSet/>
      <dgm:spPr/>
      <dgm:t>
        <a:bodyPr/>
        <a:lstStyle/>
        <a:p>
          <a:endParaRPr lang="en-US"/>
        </a:p>
      </dgm:t>
    </dgm:pt>
    <dgm:pt modelId="{DAD4CD24-5378-4E14-A297-4DAEC44F309D}">
      <dgm:prSet custT="1"/>
      <dgm:spPr/>
      <dgm:t>
        <a:bodyPr/>
        <a:lstStyle/>
        <a:p>
          <a:r>
            <a:rPr lang="pt-BR" sz="2400" dirty="0"/>
            <a:t>Microserviço de Medicamentos e Prescrições</a:t>
          </a:r>
          <a:endParaRPr lang="en-US" sz="2400" dirty="0"/>
        </a:p>
      </dgm:t>
    </dgm:pt>
    <dgm:pt modelId="{C0F4A762-6032-4C91-96E0-14190C006E54}" type="parTrans" cxnId="{B5E9F93F-5128-4F33-92E7-2890FC0D5446}">
      <dgm:prSet/>
      <dgm:spPr/>
      <dgm:t>
        <a:bodyPr/>
        <a:lstStyle/>
        <a:p>
          <a:endParaRPr lang="en-US"/>
        </a:p>
      </dgm:t>
    </dgm:pt>
    <dgm:pt modelId="{AACA411B-6691-4FEB-A988-5C60D250D5EA}" type="sibTrans" cxnId="{B5E9F93F-5128-4F33-92E7-2890FC0D5446}">
      <dgm:prSet/>
      <dgm:spPr/>
      <dgm:t>
        <a:bodyPr/>
        <a:lstStyle/>
        <a:p>
          <a:endParaRPr lang="en-US"/>
        </a:p>
      </dgm:t>
    </dgm:pt>
    <dgm:pt modelId="{75FB74A4-4987-4274-8BF5-D1C2F433DF6C}">
      <dgm:prSet custT="1"/>
      <dgm:spPr/>
      <dgm:t>
        <a:bodyPr/>
        <a:lstStyle/>
        <a:p>
          <a:r>
            <a:rPr lang="pt-BR" sz="2400" dirty="0"/>
            <a:t>Serviço de Autenticação</a:t>
          </a:r>
          <a:endParaRPr lang="en-US" sz="2400" dirty="0"/>
        </a:p>
      </dgm:t>
    </dgm:pt>
    <dgm:pt modelId="{1A159C48-0425-427C-8EFC-F5EFBE96D481}" type="parTrans" cxnId="{F1B562EE-2997-4609-A0C3-B8112AA0AB7D}">
      <dgm:prSet/>
      <dgm:spPr/>
      <dgm:t>
        <a:bodyPr/>
        <a:lstStyle/>
        <a:p>
          <a:endParaRPr lang="en-US"/>
        </a:p>
      </dgm:t>
    </dgm:pt>
    <dgm:pt modelId="{C28F5CCD-3A09-4CA7-9CA7-DCE87DEFC12A}" type="sibTrans" cxnId="{F1B562EE-2997-4609-A0C3-B8112AA0AB7D}">
      <dgm:prSet/>
      <dgm:spPr/>
      <dgm:t>
        <a:bodyPr/>
        <a:lstStyle/>
        <a:p>
          <a:endParaRPr lang="en-US"/>
        </a:p>
      </dgm:t>
    </dgm:pt>
    <dgm:pt modelId="{8226F936-4924-44B3-8B41-B8E0F00B79FD}" type="pres">
      <dgm:prSet presAssocID="{C074BFC7-1771-48C5-8803-1552E063A2D6}" presName="linear" presStyleCnt="0">
        <dgm:presLayoutVars>
          <dgm:animLvl val="lvl"/>
          <dgm:resizeHandles val="exact"/>
        </dgm:presLayoutVars>
      </dgm:prSet>
      <dgm:spPr/>
    </dgm:pt>
    <dgm:pt modelId="{DEED1A8F-2ADF-44D3-B054-1C68ECDAEA93}" type="pres">
      <dgm:prSet presAssocID="{8DC320C5-7D0B-4F94-881A-9FA73183BC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6D96C6-C370-43D6-BC2E-E068109544B5}" type="pres">
      <dgm:prSet presAssocID="{DDC4331C-0855-4AC1-A25D-168360680231}" presName="spacer" presStyleCnt="0"/>
      <dgm:spPr/>
    </dgm:pt>
    <dgm:pt modelId="{CF814416-ED7D-479A-ACC3-A8F2FA4550AB}" type="pres">
      <dgm:prSet presAssocID="{BDA1E72F-5FA3-4AE5-887C-7DD7321DB6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FB1F31-08AE-4A6C-98FA-3E0665DA2176}" type="pres">
      <dgm:prSet presAssocID="{E30186F7-C152-4879-9EB3-39F7A8574A72}" presName="spacer" presStyleCnt="0"/>
      <dgm:spPr/>
    </dgm:pt>
    <dgm:pt modelId="{D3F27DFA-E964-4409-A06A-51BB12D4B8D3}" type="pres">
      <dgm:prSet presAssocID="{DAD4CD24-5378-4E14-A297-4DAEC44F30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66CBD3-48D2-4445-9DEB-E641BA635517}" type="pres">
      <dgm:prSet presAssocID="{AACA411B-6691-4FEB-A988-5C60D250D5EA}" presName="spacer" presStyleCnt="0"/>
      <dgm:spPr/>
    </dgm:pt>
    <dgm:pt modelId="{5D015E2D-D038-4EF1-A3F5-4A68DC1065AD}" type="pres">
      <dgm:prSet presAssocID="{75FB74A4-4987-4274-8BF5-D1C2F433DF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E9F93F-5128-4F33-92E7-2890FC0D5446}" srcId="{C074BFC7-1771-48C5-8803-1552E063A2D6}" destId="{DAD4CD24-5378-4E14-A297-4DAEC44F309D}" srcOrd="2" destOrd="0" parTransId="{C0F4A762-6032-4C91-96E0-14190C006E54}" sibTransId="{AACA411B-6691-4FEB-A988-5C60D250D5EA}"/>
    <dgm:cxn modelId="{7009634D-1B76-4B8F-AB7E-0880C4F90D25}" type="presOf" srcId="{DAD4CD24-5378-4E14-A297-4DAEC44F309D}" destId="{D3F27DFA-E964-4409-A06A-51BB12D4B8D3}" srcOrd="0" destOrd="0" presId="urn:microsoft.com/office/officeart/2005/8/layout/vList2"/>
    <dgm:cxn modelId="{4985814E-6E1C-429B-975C-C36B43296986}" type="presOf" srcId="{BDA1E72F-5FA3-4AE5-887C-7DD7321DB6D0}" destId="{CF814416-ED7D-479A-ACC3-A8F2FA4550AB}" srcOrd="0" destOrd="0" presId="urn:microsoft.com/office/officeart/2005/8/layout/vList2"/>
    <dgm:cxn modelId="{B9D9938E-BC5C-4736-AD7D-35936722E279}" type="presOf" srcId="{C074BFC7-1771-48C5-8803-1552E063A2D6}" destId="{8226F936-4924-44B3-8B41-B8E0F00B79FD}" srcOrd="0" destOrd="0" presId="urn:microsoft.com/office/officeart/2005/8/layout/vList2"/>
    <dgm:cxn modelId="{36A373A7-6D2C-42DD-8CEF-FAC5BDC09A15}" type="presOf" srcId="{8DC320C5-7D0B-4F94-881A-9FA73183BC74}" destId="{DEED1A8F-2ADF-44D3-B054-1C68ECDAEA93}" srcOrd="0" destOrd="0" presId="urn:microsoft.com/office/officeart/2005/8/layout/vList2"/>
    <dgm:cxn modelId="{7CF24CBD-AAEA-474A-9962-CCDC0468CA65}" srcId="{C074BFC7-1771-48C5-8803-1552E063A2D6}" destId="{8DC320C5-7D0B-4F94-881A-9FA73183BC74}" srcOrd="0" destOrd="0" parTransId="{E9E2AA80-DDE8-4B8C-83B2-4FAC1AE17496}" sibTransId="{DDC4331C-0855-4AC1-A25D-168360680231}"/>
    <dgm:cxn modelId="{D8D01BD2-3C68-4A55-8EA9-DBF0943E74B5}" type="presOf" srcId="{75FB74A4-4987-4274-8BF5-D1C2F433DF6C}" destId="{5D015E2D-D038-4EF1-A3F5-4A68DC1065AD}" srcOrd="0" destOrd="0" presId="urn:microsoft.com/office/officeart/2005/8/layout/vList2"/>
    <dgm:cxn modelId="{6652DCE9-2CD8-430D-B3DF-E830EF443785}" srcId="{C074BFC7-1771-48C5-8803-1552E063A2D6}" destId="{BDA1E72F-5FA3-4AE5-887C-7DD7321DB6D0}" srcOrd="1" destOrd="0" parTransId="{5C00B7B7-2FF5-4091-BC75-60638313D0F5}" sibTransId="{E30186F7-C152-4879-9EB3-39F7A8574A72}"/>
    <dgm:cxn modelId="{F1B562EE-2997-4609-A0C3-B8112AA0AB7D}" srcId="{C074BFC7-1771-48C5-8803-1552E063A2D6}" destId="{75FB74A4-4987-4274-8BF5-D1C2F433DF6C}" srcOrd="3" destOrd="0" parTransId="{1A159C48-0425-427C-8EFC-F5EFBE96D481}" sibTransId="{C28F5CCD-3A09-4CA7-9CA7-DCE87DEFC12A}"/>
    <dgm:cxn modelId="{8B5D82D0-D5FA-49EF-93BE-74A7CE2F724A}" type="presParOf" srcId="{8226F936-4924-44B3-8B41-B8E0F00B79FD}" destId="{DEED1A8F-2ADF-44D3-B054-1C68ECDAEA93}" srcOrd="0" destOrd="0" presId="urn:microsoft.com/office/officeart/2005/8/layout/vList2"/>
    <dgm:cxn modelId="{04504A78-B908-4E0E-9BA4-BA31C7E8B2A0}" type="presParOf" srcId="{8226F936-4924-44B3-8B41-B8E0F00B79FD}" destId="{5D6D96C6-C370-43D6-BC2E-E068109544B5}" srcOrd="1" destOrd="0" presId="urn:microsoft.com/office/officeart/2005/8/layout/vList2"/>
    <dgm:cxn modelId="{39690B72-3F12-4F86-8133-66F47CB76B36}" type="presParOf" srcId="{8226F936-4924-44B3-8B41-B8E0F00B79FD}" destId="{CF814416-ED7D-479A-ACC3-A8F2FA4550AB}" srcOrd="2" destOrd="0" presId="urn:microsoft.com/office/officeart/2005/8/layout/vList2"/>
    <dgm:cxn modelId="{2C7CC301-F234-4F4E-A180-80317A90B8F3}" type="presParOf" srcId="{8226F936-4924-44B3-8B41-B8E0F00B79FD}" destId="{A3FB1F31-08AE-4A6C-98FA-3E0665DA2176}" srcOrd="3" destOrd="0" presId="urn:microsoft.com/office/officeart/2005/8/layout/vList2"/>
    <dgm:cxn modelId="{99839890-3E51-4154-96CE-291966EB4C87}" type="presParOf" srcId="{8226F936-4924-44B3-8B41-B8E0F00B79FD}" destId="{D3F27DFA-E964-4409-A06A-51BB12D4B8D3}" srcOrd="4" destOrd="0" presId="urn:microsoft.com/office/officeart/2005/8/layout/vList2"/>
    <dgm:cxn modelId="{7DD543C2-9937-4A2D-9CBD-9EEDB05AF87C}" type="presParOf" srcId="{8226F936-4924-44B3-8B41-B8E0F00B79FD}" destId="{E066CBD3-48D2-4445-9DEB-E641BA635517}" srcOrd="5" destOrd="0" presId="urn:microsoft.com/office/officeart/2005/8/layout/vList2"/>
    <dgm:cxn modelId="{2E6D9CF3-01F8-4313-89E5-5EBD1FF8E106}" type="presParOf" srcId="{8226F936-4924-44B3-8B41-B8E0F00B79FD}" destId="{5D015E2D-D038-4EF1-A3F5-4A68DC1065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B63992-E57F-4931-A092-7C3AEE5F8745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EA996B-7BD1-49DD-BDBC-F1353082EE32}">
      <dgm:prSet/>
      <dgm:spPr/>
      <dgm:t>
        <a:bodyPr/>
        <a:lstStyle/>
        <a:p>
          <a:pPr algn="ctr"/>
          <a:r>
            <a:rPr lang="pt-BR" dirty="0"/>
            <a:t>Microserviços</a:t>
          </a:r>
          <a:endParaRPr lang="en-US" dirty="0"/>
        </a:p>
      </dgm:t>
    </dgm:pt>
    <dgm:pt modelId="{9018C000-303B-491C-BFB4-ACB3C377BB4C}" type="parTrans" cxnId="{F5A160DF-B1E3-4D3D-87AA-E99F3EDF880A}">
      <dgm:prSet/>
      <dgm:spPr/>
      <dgm:t>
        <a:bodyPr/>
        <a:lstStyle/>
        <a:p>
          <a:pPr algn="ctr"/>
          <a:endParaRPr lang="en-US"/>
        </a:p>
      </dgm:t>
    </dgm:pt>
    <dgm:pt modelId="{24B98225-F114-4955-A733-8DAEB005F5B0}" type="sibTrans" cxnId="{F5A160DF-B1E3-4D3D-87AA-E99F3EDF880A}">
      <dgm:prSet/>
      <dgm:spPr/>
      <dgm:t>
        <a:bodyPr/>
        <a:lstStyle/>
        <a:p>
          <a:pPr algn="ctr"/>
          <a:endParaRPr lang="en-US"/>
        </a:p>
      </dgm:t>
    </dgm:pt>
    <dgm:pt modelId="{5AB725D3-055C-4862-85F2-FDFC89F3AA74}">
      <dgm:prSet/>
      <dgm:spPr/>
      <dgm:t>
        <a:bodyPr/>
        <a:lstStyle/>
        <a:p>
          <a:pPr algn="ctr"/>
          <a:r>
            <a:rPr lang="pt-BR"/>
            <a:t>MySQL </a:t>
          </a:r>
          <a:endParaRPr lang="en-US"/>
        </a:p>
      </dgm:t>
    </dgm:pt>
    <dgm:pt modelId="{1CA22012-8F40-4914-82EC-CF2222FC27F4}" type="parTrans" cxnId="{82A62026-E956-46C7-82CD-FB47CEA7689B}">
      <dgm:prSet/>
      <dgm:spPr/>
      <dgm:t>
        <a:bodyPr/>
        <a:lstStyle/>
        <a:p>
          <a:pPr algn="ctr"/>
          <a:endParaRPr lang="en-US"/>
        </a:p>
      </dgm:t>
    </dgm:pt>
    <dgm:pt modelId="{98F81202-2FA1-46FA-B5A8-7936F0FED325}" type="sibTrans" cxnId="{82A62026-E956-46C7-82CD-FB47CEA7689B}">
      <dgm:prSet/>
      <dgm:spPr/>
      <dgm:t>
        <a:bodyPr/>
        <a:lstStyle/>
        <a:p>
          <a:pPr algn="ctr"/>
          <a:endParaRPr lang="en-US"/>
        </a:p>
      </dgm:t>
    </dgm:pt>
    <dgm:pt modelId="{6177FD7B-A5C9-43C1-B8C3-0F53827A0D97}">
      <dgm:prSet/>
      <dgm:spPr/>
      <dgm:t>
        <a:bodyPr/>
        <a:lstStyle/>
        <a:p>
          <a:pPr algn="ctr"/>
          <a:r>
            <a:rPr lang="pt-BR" dirty="0"/>
            <a:t>Comunicação REST entre serviços</a:t>
          </a:r>
          <a:endParaRPr lang="en-US" dirty="0"/>
        </a:p>
      </dgm:t>
    </dgm:pt>
    <dgm:pt modelId="{970EC284-A268-448D-B829-B9464038822C}" type="parTrans" cxnId="{E27E0BC8-222B-420D-8198-0AA323032F4F}">
      <dgm:prSet/>
      <dgm:spPr/>
      <dgm:t>
        <a:bodyPr/>
        <a:lstStyle/>
        <a:p>
          <a:pPr algn="ctr"/>
          <a:endParaRPr lang="en-US"/>
        </a:p>
      </dgm:t>
    </dgm:pt>
    <dgm:pt modelId="{8C6A845F-16EF-4950-B60E-93B0C5F52A8B}" type="sibTrans" cxnId="{E27E0BC8-222B-420D-8198-0AA323032F4F}">
      <dgm:prSet/>
      <dgm:spPr/>
      <dgm:t>
        <a:bodyPr/>
        <a:lstStyle/>
        <a:p>
          <a:pPr algn="ctr"/>
          <a:endParaRPr lang="en-US"/>
        </a:p>
      </dgm:t>
    </dgm:pt>
    <dgm:pt modelId="{457DA385-CB53-4ACD-AAC9-FA478844B866}">
      <dgm:prSet/>
      <dgm:spPr/>
      <dgm:t>
        <a:bodyPr/>
        <a:lstStyle/>
        <a:p>
          <a:pPr algn="ctr"/>
          <a:r>
            <a:rPr lang="pt-BR"/>
            <a:t>Prometheus + Actuator</a:t>
          </a:r>
          <a:endParaRPr lang="en-US"/>
        </a:p>
      </dgm:t>
    </dgm:pt>
    <dgm:pt modelId="{296F77DF-A69D-43E5-8F1F-439AAC94EEA1}" type="parTrans" cxnId="{EB7B22D7-5DFF-4191-A5AF-9A9E605DB1A4}">
      <dgm:prSet/>
      <dgm:spPr/>
      <dgm:t>
        <a:bodyPr/>
        <a:lstStyle/>
        <a:p>
          <a:pPr algn="ctr"/>
          <a:endParaRPr lang="en-US"/>
        </a:p>
      </dgm:t>
    </dgm:pt>
    <dgm:pt modelId="{CB7FD8E1-5195-4F55-9B9E-E61327B847A8}" type="sibTrans" cxnId="{EB7B22D7-5DFF-4191-A5AF-9A9E605DB1A4}">
      <dgm:prSet/>
      <dgm:spPr/>
      <dgm:t>
        <a:bodyPr/>
        <a:lstStyle/>
        <a:p>
          <a:pPr algn="ctr"/>
          <a:endParaRPr lang="en-US"/>
        </a:p>
      </dgm:t>
    </dgm:pt>
    <dgm:pt modelId="{B2D0F667-A176-46B7-854F-F1B225E41E98}">
      <dgm:prSet/>
      <dgm:spPr/>
      <dgm:t>
        <a:bodyPr/>
        <a:lstStyle/>
        <a:p>
          <a:pPr algn="ctr"/>
          <a:r>
            <a:rPr lang="pt-BR"/>
            <a:t>Docker</a:t>
          </a:r>
          <a:endParaRPr lang="en-US"/>
        </a:p>
      </dgm:t>
    </dgm:pt>
    <dgm:pt modelId="{B898EF45-AA88-4599-8261-286B1083C25D}" type="parTrans" cxnId="{126CC2D6-DBDC-4160-86D0-34D07890502E}">
      <dgm:prSet/>
      <dgm:spPr/>
      <dgm:t>
        <a:bodyPr/>
        <a:lstStyle/>
        <a:p>
          <a:pPr algn="ctr"/>
          <a:endParaRPr lang="en-US"/>
        </a:p>
      </dgm:t>
    </dgm:pt>
    <dgm:pt modelId="{E5DA3A33-EFD0-4745-AEB0-0F263F773FF0}" type="sibTrans" cxnId="{126CC2D6-DBDC-4160-86D0-34D07890502E}">
      <dgm:prSet/>
      <dgm:spPr/>
      <dgm:t>
        <a:bodyPr/>
        <a:lstStyle/>
        <a:p>
          <a:pPr algn="ctr"/>
          <a:endParaRPr lang="en-US"/>
        </a:p>
      </dgm:t>
    </dgm:pt>
    <dgm:pt modelId="{2E162268-7FF2-4147-83E8-7EF97AB8CE2C}">
      <dgm:prSet/>
      <dgm:spPr/>
      <dgm:t>
        <a:bodyPr/>
        <a:lstStyle/>
        <a:p>
          <a:pPr algn="ctr"/>
          <a:r>
            <a:rPr lang="pt-BR"/>
            <a:t>Testes com JUnit/Mockito</a:t>
          </a:r>
          <a:endParaRPr lang="en-US"/>
        </a:p>
      </dgm:t>
    </dgm:pt>
    <dgm:pt modelId="{64E89551-ED57-4CF8-BF40-72F04D795F15}" type="parTrans" cxnId="{985C8263-65F4-4C9B-BA01-9B0504ECA36A}">
      <dgm:prSet/>
      <dgm:spPr/>
      <dgm:t>
        <a:bodyPr/>
        <a:lstStyle/>
        <a:p>
          <a:pPr algn="ctr"/>
          <a:endParaRPr lang="en-US"/>
        </a:p>
      </dgm:t>
    </dgm:pt>
    <dgm:pt modelId="{2283CB40-0B61-4AFD-8E82-0F1FA370258D}" type="sibTrans" cxnId="{985C8263-65F4-4C9B-BA01-9B0504ECA36A}">
      <dgm:prSet/>
      <dgm:spPr/>
      <dgm:t>
        <a:bodyPr/>
        <a:lstStyle/>
        <a:p>
          <a:pPr algn="ctr"/>
          <a:endParaRPr lang="en-US"/>
        </a:p>
      </dgm:t>
    </dgm:pt>
    <dgm:pt modelId="{F8813EA4-2014-4115-B778-1916F229DA79}">
      <dgm:prSet/>
      <dgm:spPr/>
      <dgm:t>
        <a:bodyPr/>
        <a:lstStyle/>
        <a:p>
          <a:pPr algn="ctr"/>
          <a:r>
            <a:rPr lang="pt-BR"/>
            <a:t>Swagger/OpenAPI</a:t>
          </a:r>
          <a:endParaRPr lang="en-US"/>
        </a:p>
      </dgm:t>
    </dgm:pt>
    <dgm:pt modelId="{2EAF9FBC-E6CB-44C2-9D41-AA9F481440FC}" type="parTrans" cxnId="{1AC7592A-09F1-4C91-8881-F31E2A926609}">
      <dgm:prSet/>
      <dgm:spPr/>
      <dgm:t>
        <a:bodyPr/>
        <a:lstStyle/>
        <a:p>
          <a:pPr algn="ctr"/>
          <a:endParaRPr lang="en-US"/>
        </a:p>
      </dgm:t>
    </dgm:pt>
    <dgm:pt modelId="{576E2559-304A-4C56-9A42-E3B45C67C1BD}" type="sibTrans" cxnId="{1AC7592A-09F1-4C91-8881-F31E2A926609}">
      <dgm:prSet/>
      <dgm:spPr/>
      <dgm:t>
        <a:bodyPr/>
        <a:lstStyle/>
        <a:p>
          <a:pPr algn="ctr"/>
          <a:endParaRPr lang="en-US"/>
        </a:p>
      </dgm:t>
    </dgm:pt>
    <dgm:pt modelId="{E684225E-4481-42DF-8FFD-465ED85522DD}">
      <dgm:prSet/>
      <dgm:spPr/>
      <dgm:t>
        <a:bodyPr/>
        <a:lstStyle/>
        <a:p>
          <a:pPr algn="ctr"/>
          <a:r>
            <a:rPr lang="pt-BR" dirty="0"/>
            <a:t>Java 17</a:t>
          </a:r>
          <a:endParaRPr lang="en-US" dirty="0"/>
        </a:p>
      </dgm:t>
    </dgm:pt>
    <dgm:pt modelId="{17DFD99B-314E-47F8-A923-6097455AEA9F}" type="parTrans" cxnId="{D2B2F253-1AB5-45D4-AD3F-77FB3E9A03FD}">
      <dgm:prSet/>
      <dgm:spPr/>
      <dgm:t>
        <a:bodyPr/>
        <a:lstStyle/>
        <a:p>
          <a:pPr algn="ctr"/>
          <a:endParaRPr lang="en-US"/>
        </a:p>
      </dgm:t>
    </dgm:pt>
    <dgm:pt modelId="{CB11DE87-5EBF-4402-BF38-06B2F142AE02}" type="sibTrans" cxnId="{D2B2F253-1AB5-45D4-AD3F-77FB3E9A03FD}">
      <dgm:prSet/>
      <dgm:spPr/>
      <dgm:t>
        <a:bodyPr/>
        <a:lstStyle/>
        <a:p>
          <a:pPr algn="ctr"/>
          <a:endParaRPr lang="en-US"/>
        </a:p>
      </dgm:t>
    </dgm:pt>
    <dgm:pt modelId="{0064A12C-6940-471D-A594-144EBF65FC9E}">
      <dgm:prSet/>
      <dgm:spPr/>
      <dgm:t>
        <a:bodyPr/>
        <a:lstStyle/>
        <a:p>
          <a:pPr algn="ctr"/>
          <a:r>
            <a:rPr lang="pt-BR" dirty="0"/>
            <a:t>Maven</a:t>
          </a:r>
          <a:endParaRPr lang="en-US" dirty="0"/>
        </a:p>
      </dgm:t>
    </dgm:pt>
    <dgm:pt modelId="{1AB477F1-BADB-40D4-8F6A-77861BE3D785}" type="parTrans" cxnId="{583FBBD3-5AF2-453B-B989-AE2026507AF8}">
      <dgm:prSet/>
      <dgm:spPr/>
      <dgm:t>
        <a:bodyPr/>
        <a:lstStyle/>
        <a:p>
          <a:pPr algn="ctr"/>
          <a:endParaRPr lang="en-US"/>
        </a:p>
      </dgm:t>
    </dgm:pt>
    <dgm:pt modelId="{609FA4AD-4BB6-4878-B46F-22A3A303000C}" type="sibTrans" cxnId="{583FBBD3-5AF2-453B-B989-AE2026507AF8}">
      <dgm:prSet/>
      <dgm:spPr/>
      <dgm:t>
        <a:bodyPr/>
        <a:lstStyle/>
        <a:p>
          <a:pPr algn="ctr"/>
          <a:endParaRPr lang="en-US"/>
        </a:p>
      </dgm:t>
    </dgm:pt>
    <dgm:pt modelId="{647A0EBA-902A-48D6-AB39-D3F7521FD378}" type="pres">
      <dgm:prSet presAssocID="{33B63992-E57F-4931-A092-7C3AEE5F8745}" presName="vert0" presStyleCnt="0">
        <dgm:presLayoutVars>
          <dgm:dir/>
          <dgm:animOne val="branch"/>
          <dgm:animLvl val="lvl"/>
        </dgm:presLayoutVars>
      </dgm:prSet>
      <dgm:spPr/>
    </dgm:pt>
    <dgm:pt modelId="{22E9B09A-089E-466B-94C3-E5A6F678D10C}" type="pres">
      <dgm:prSet presAssocID="{B9EA996B-7BD1-49DD-BDBC-F1353082EE32}" presName="thickLine" presStyleLbl="alignNode1" presStyleIdx="0" presStyleCnt="9"/>
      <dgm:spPr/>
    </dgm:pt>
    <dgm:pt modelId="{5DF0F866-ED2A-441C-A7C3-DB30ABAF6F51}" type="pres">
      <dgm:prSet presAssocID="{B9EA996B-7BD1-49DD-BDBC-F1353082EE32}" presName="horz1" presStyleCnt="0"/>
      <dgm:spPr/>
    </dgm:pt>
    <dgm:pt modelId="{9508F853-8BB8-481F-A3BC-E6B05D8F5932}" type="pres">
      <dgm:prSet presAssocID="{B9EA996B-7BD1-49DD-BDBC-F1353082EE32}" presName="tx1" presStyleLbl="revTx" presStyleIdx="0" presStyleCnt="9"/>
      <dgm:spPr/>
    </dgm:pt>
    <dgm:pt modelId="{C91D1905-F47A-4052-B200-67A6058DD315}" type="pres">
      <dgm:prSet presAssocID="{B9EA996B-7BD1-49DD-BDBC-F1353082EE32}" presName="vert1" presStyleCnt="0"/>
      <dgm:spPr/>
    </dgm:pt>
    <dgm:pt modelId="{CE4D62B9-23A4-4316-888B-A5456FB497F5}" type="pres">
      <dgm:prSet presAssocID="{5AB725D3-055C-4862-85F2-FDFC89F3AA74}" presName="thickLine" presStyleLbl="alignNode1" presStyleIdx="1" presStyleCnt="9"/>
      <dgm:spPr/>
    </dgm:pt>
    <dgm:pt modelId="{C47ACDC1-2123-4E81-B567-0B711117CA8B}" type="pres">
      <dgm:prSet presAssocID="{5AB725D3-055C-4862-85F2-FDFC89F3AA74}" presName="horz1" presStyleCnt="0"/>
      <dgm:spPr/>
    </dgm:pt>
    <dgm:pt modelId="{A9F4ECE1-B10E-451E-AB8E-5B3A8CDF8391}" type="pres">
      <dgm:prSet presAssocID="{5AB725D3-055C-4862-85F2-FDFC89F3AA74}" presName="tx1" presStyleLbl="revTx" presStyleIdx="1" presStyleCnt="9"/>
      <dgm:spPr/>
    </dgm:pt>
    <dgm:pt modelId="{5F4A6F91-58AE-4191-9B37-C4D75D2AB56D}" type="pres">
      <dgm:prSet presAssocID="{5AB725D3-055C-4862-85F2-FDFC89F3AA74}" presName="vert1" presStyleCnt="0"/>
      <dgm:spPr/>
    </dgm:pt>
    <dgm:pt modelId="{080E41E8-A1AC-4EE5-8C25-43A63654EB72}" type="pres">
      <dgm:prSet presAssocID="{6177FD7B-A5C9-43C1-B8C3-0F53827A0D97}" presName="thickLine" presStyleLbl="alignNode1" presStyleIdx="2" presStyleCnt="9"/>
      <dgm:spPr/>
    </dgm:pt>
    <dgm:pt modelId="{8B203865-73DC-46BA-89BF-A8F0C84D53D8}" type="pres">
      <dgm:prSet presAssocID="{6177FD7B-A5C9-43C1-B8C3-0F53827A0D97}" presName="horz1" presStyleCnt="0"/>
      <dgm:spPr/>
    </dgm:pt>
    <dgm:pt modelId="{680CF2EC-6E1F-4BD0-8795-2C6A75E58A31}" type="pres">
      <dgm:prSet presAssocID="{6177FD7B-A5C9-43C1-B8C3-0F53827A0D97}" presName="tx1" presStyleLbl="revTx" presStyleIdx="2" presStyleCnt="9"/>
      <dgm:spPr/>
    </dgm:pt>
    <dgm:pt modelId="{56003107-117C-49F4-8CF0-3D8ABE33756B}" type="pres">
      <dgm:prSet presAssocID="{6177FD7B-A5C9-43C1-B8C3-0F53827A0D97}" presName="vert1" presStyleCnt="0"/>
      <dgm:spPr/>
    </dgm:pt>
    <dgm:pt modelId="{2D064AD5-FA2B-48A8-9493-B79B5E90E63D}" type="pres">
      <dgm:prSet presAssocID="{457DA385-CB53-4ACD-AAC9-FA478844B866}" presName="thickLine" presStyleLbl="alignNode1" presStyleIdx="3" presStyleCnt="9"/>
      <dgm:spPr/>
    </dgm:pt>
    <dgm:pt modelId="{8B31A473-CAF9-4891-96F7-A18F5BE954B9}" type="pres">
      <dgm:prSet presAssocID="{457DA385-CB53-4ACD-AAC9-FA478844B866}" presName="horz1" presStyleCnt="0"/>
      <dgm:spPr/>
    </dgm:pt>
    <dgm:pt modelId="{CDBC6C15-558D-4269-808D-88778FB23DC2}" type="pres">
      <dgm:prSet presAssocID="{457DA385-CB53-4ACD-AAC9-FA478844B866}" presName="tx1" presStyleLbl="revTx" presStyleIdx="3" presStyleCnt="9"/>
      <dgm:spPr/>
    </dgm:pt>
    <dgm:pt modelId="{AE344A98-4AAF-4BC6-9667-A474C2F2C813}" type="pres">
      <dgm:prSet presAssocID="{457DA385-CB53-4ACD-AAC9-FA478844B866}" presName="vert1" presStyleCnt="0"/>
      <dgm:spPr/>
    </dgm:pt>
    <dgm:pt modelId="{D3E0D8FF-12F5-4CD2-A65F-5DCC73AF4FC7}" type="pres">
      <dgm:prSet presAssocID="{B2D0F667-A176-46B7-854F-F1B225E41E98}" presName="thickLine" presStyleLbl="alignNode1" presStyleIdx="4" presStyleCnt="9"/>
      <dgm:spPr/>
    </dgm:pt>
    <dgm:pt modelId="{6A4F0A9D-89B6-435C-B606-AA3B9A8038AA}" type="pres">
      <dgm:prSet presAssocID="{B2D0F667-A176-46B7-854F-F1B225E41E98}" presName="horz1" presStyleCnt="0"/>
      <dgm:spPr/>
    </dgm:pt>
    <dgm:pt modelId="{AA245835-2A1B-4C12-8144-83634C69B913}" type="pres">
      <dgm:prSet presAssocID="{B2D0F667-A176-46B7-854F-F1B225E41E98}" presName="tx1" presStyleLbl="revTx" presStyleIdx="4" presStyleCnt="9"/>
      <dgm:spPr/>
    </dgm:pt>
    <dgm:pt modelId="{B4E15428-D648-4F4F-B0C2-EEB7862B73BA}" type="pres">
      <dgm:prSet presAssocID="{B2D0F667-A176-46B7-854F-F1B225E41E98}" presName="vert1" presStyleCnt="0"/>
      <dgm:spPr/>
    </dgm:pt>
    <dgm:pt modelId="{73C1F62F-6BF5-40FB-A4CC-3867E3C76AF1}" type="pres">
      <dgm:prSet presAssocID="{2E162268-7FF2-4147-83E8-7EF97AB8CE2C}" presName="thickLine" presStyleLbl="alignNode1" presStyleIdx="5" presStyleCnt="9"/>
      <dgm:spPr/>
    </dgm:pt>
    <dgm:pt modelId="{0DB6BBAF-1597-4666-81C1-21D7C139950D}" type="pres">
      <dgm:prSet presAssocID="{2E162268-7FF2-4147-83E8-7EF97AB8CE2C}" presName="horz1" presStyleCnt="0"/>
      <dgm:spPr/>
    </dgm:pt>
    <dgm:pt modelId="{DA57DD1B-D113-488C-AD47-DAD95C9C3279}" type="pres">
      <dgm:prSet presAssocID="{2E162268-7FF2-4147-83E8-7EF97AB8CE2C}" presName="tx1" presStyleLbl="revTx" presStyleIdx="5" presStyleCnt="9"/>
      <dgm:spPr/>
    </dgm:pt>
    <dgm:pt modelId="{F7ACF3F0-B81D-4567-946F-52B1495BE154}" type="pres">
      <dgm:prSet presAssocID="{2E162268-7FF2-4147-83E8-7EF97AB8CE2C}" presName="vert1" presStyleCnt="0"/>
      <dgm:spPr/>
    </dgm:pt>
    <dgm:pt modelId="{73751546-4DF7-4A94-969A-D4A86AF8F896}" type="pres">
      <dgm:prSet presAssocID="{F8813EA4-2014-4115-B778-1916F229DA79}" presName="thickLine" presStyleLbl="alignNode1" presStyleIdx="6" presStyleCnt="9"/>
      <dgm:spPr/>
    </dgm:pt>
    <dgm:pt modelId="{9D98ADC4-F6BB-4A6A-9AB5-3D066CBB51DE}" type="pres">
      <dgm:prSet presAssocID="{F8813EA4-2014-4115-B778-1916F229DA79}" presName="horz1" presStyleCnt="0"/>
      <dgm:spPr/>
    </dgm:pt>
    <dgm:pt modelId="{0908DAFF-CEA9-4992-A742-CFEE73577D1E}" type="pres">
      <dgm:prSet presAssocID="{F8813EA4-2014-4115-B778-1916F229DA79}" presName="tx1" presStyleLbl="revTx" presStyleIdx="6" presStyleCnt="9"/>
      <dgm:spPr/>
    </dgm:pt>
    <dgm:pt modelId="{F9ED7057-BC5C-4C76-96B2-A92BD7ECB1B5}" type="pres">
      <dgm:prSet presAssocID="{F8813EA4-2014-4115-B778-1916F229DA79}" presName="vert1" presStyleCnt="0"/>
      <dgm:spPr/>
    </dgm:pt>
    <dgm:pt modelId="{3AD12646-EA03-4E0B-8E74-34160F35A488}" type="pres">
      <dgm:prSet presAssocID="{E684225E-4481-42DF-8FFD-465ED85522DD}" presName="thickLine" presStyleLbl="alignNode1" presStyleIdx="7" presStyleCnt="9"/>
      <dgm:spPr/>
    </dgm:pt>
    <dgm:pt modelId="{DA7479B0-7774-4454-93BD-5D0D1D1AA8E8}" type="pres">
      <dgm:prSet presAssocID="{E684225E-4481-42DF-8FFD-465ED85522DD}" presName="horz1" presStyleCnt="0"/>
      <dgm:spPr/>
    </dgm:pt>
    <dgm:pt modelId="{F69898D5-BC02-4B2E-9C5A-2ADCEB5D8FE1}" type="pres">
      <dgm:prSet presAssocID="{E684225E-4481-42DF-8FFD-465ED85522DD}" presName="tx1" presStyleLbl="revTx" presStyleIdx="7" presStyleCnt="9"/>
      <dgm:spPr/>
    </dgm:pt>
    <dgm:pt modelId="{B8091F58-1C74-40E5-BBDF-C30AFB65C582}" type="pres">
      <dgm:prSet presAssocID="{E684225E-4481-42DF-8FFD-465ED85522DD}" presName="vert1" presStyleCnt="0"/>
      <dgm:spPr/>
    </dgm:pt>
    <dgm:pt modelId="{82DDDAF4-EE6B-4DFB-8B1B-572D715A090A}" type="pres">
      <dgm:prSet presAssocID="{0064A12C-6940-471D-A594-144EBF65FC9E}" presName="thickLine" presStyleLbl="alignNode1" presStyleIdx="8" presStyleCnt="9"/>
      <dgm:spPr/>
    </dgm:pt>
    <dgm:pt modelId="{F2E3F919-E24A-4B85-A4B2-E453F34C0145}" type="pres">
      <dgm:prSet presAssocID="{0064A12C-6940-471D-A594-144EBF65FC9E}" presName="horz1" presStyleCnt="0"/>
      <dgm:spPr/>
    </dgm:pt>
    <dgm:pt modelId="{68F4E5CF-2DFD-4D01-AE35-1F8E9E4AC278}" type="pres">
      <dgm:prSet presAssocID="{0064A12C-6940-471D-A594-144EBF65FC9E}" presName="tx1" presStyleLbl="revTx" presStyleIdx="8" presStyleCnt="9"/>
      <dgm:spPr/>
    </dgm:pt>
    <dgm:pt modelId="{43AF8350-6570-489C-8ACD-F8A8DB307119}" type="pres">
      <dgm:prSet presAssocID="{0064A12C-6940-471D-A594-144EBF65FC9E}" presName="vert1" presStyleCnt="0"/>
      <dgm:spPr/>
    </dgm:pt>
  </dgm:ptLst>
  <dgm:cxnLst>
    <dgm:cxn modelId="{A198880F-5B30-4529-9DED-7EF730F7C822}" type="presOf" srcId="{6177FD7B-A5C9-43C1-B8C3-0F53827A0D97}" destId="{680CF2EC-6E1F-4BD0-8795-2C6A75E58A31}" srcOrd="0" destOrd="0" presId="urn:microsoft.com/office/officeart/2008/layout/LinedList"/>
    <dgm:cxn modelId="{32F4B921-71E1-40FF-ABA1-B2D17011E735}" type="presOf" srcId="{5AB725D3-055C-4862-85F2-FDFC89F3AA74}" destId="{A9F4ECE1-B10E-451E-AB8E-5B3A8CDF8391}" srcOrd="0" destOrd="0" presId="urn:microsoft.com/office/officeart/2008/layout/LinedList"/>
    <dgm:cxn modelId="{82A62026-E956-46C7-82CD-FB47CEA7689B}" srcId="{33B63992-E57F-4931-A092-7C3AEE5F8745}" destId="{5AB725D3-055C-4862-85F2-FDFC89F3AA74}" srcOrd="1" destOrd="0" parTransId="{1CA22012-8F40-4914-82EC-CF2222FC27F4}" sibTransId="{98F81202-2FA1-46FA-B5A8-7936F0FED325}"/>
    <dgm:cxn modelId="{1AC7592A-09F1-4C91-8881-F31E2A926609}" srcId="{33B63992-E57F-4931-A092-7C3AEE5F8745}" destId="{F8813EA4-2014-4115-B778-1916F229DA79}" srcOrd="6" destOrd="0" parTransId="{2EAF9FBC-E6CB-44C2-9D41-AA9F481440FC}" sibTransId="{576E2559-304A-4C56-9A42-E3B45C67C1BD}"/>
    <dgm:cxn modelId="{33B8A837-BBBA-4904-B6D9-7A8167B953C6}" type="presOf" srcId="{E684225E-4481-42DF-8FFD-465ED85522DD}" destId="{F69898D5-BC02-4B2E-9C5A-2ADCEB5D8FE1}" srcOrd="0" destOrd="0" presId="urn:microsoft.com/office/officeart/2008/layout/LinedList"/>
    <dgm:cxn modelId="{985C8263-65F4-4C9B-BA01-9B0504ECA36A}" srcId="{33B63992-E57F-4931-A092-7C3AEE5F8745}" destId="{2E162268-7FF2-4147-83E8-7EF97AB8CE2C}" srcOrd="5" destOrd="0" parTransId="{64E89551-ED57-4CF8-BF40-72F04D795F15}" sibTransId="{2283CB40-0B61-4AFD-8E82-0F1FA370258D}"/>
    <dgm:cxn modelId="{8443466F-01A2-4F6A-BBC0-E9E8614AA220}" type="presOf" srcId="{2E162268-7FF2-4147-83E8-7EF97AB8CE2C}" destId="{DA57DD1B-D113-488C-AD47-DAD95C9C3279}" srcOrd="0" destOrd="0" presId="urn:microsoft.com/office/officeart/2008/layout/LinedList"/>
    <dgm:cxn modelId="{24B5DD6F-2FA7-4F0B-98C0-37FA31413E5D}" type="presOf" srcId="{457DA385-CB53-4ACD-AAC9-FA478844B866}" destId="{CDBC6C15-558D-4269-808D-88778FB23DC2}" srcOrd="0" destOrd="0" presId="urn:microsoft.com/office/officeart/2008/layout/LinedList"/>
    <dgm:cxn modelId="{D2B2F253-1AB5-45D4-AD3F-77FB3E9A03FD}" srcId="{33B63992-E57F-4931-A092-7C3AEE5F8745}" destId="{E684225E-4481-42DF-8FFD-465ED85522DD}" srcOrd="7" destOrd="0" parTransId="{17DFD99B-314E-47F8-A923-6097455AEA9F}" sibTransId="{CB11DE87-5EBF-4402-BF38-06B2F142AE02}"/>
    <dgm:cxn modelId="{5F2497BA-0965-4130-BA66-5A1E6ED5AC68}" type="presOf" srcId="{B2D0F667-A176-46B7-854F-F1B225E41E98}" destId="{AA245835-2A1B-4C12-8144-83634C69B913}" srcOrd="0" destOrd="0" presId="urn:microsoft.com/office/officeart/2008/layout/LinedList"/>
    <dgm:cxn modelId="{A81E1FC1-4705-46D3-9928-67D285871EDC}" type="presOf" srcId="{0064A12C-6940-471D-A594-144EBF65FC9E}" destId="{68F4E5CF-2DFD-4D01-AE35-1F8E9E4AC278}" srcOrd="0" destOrd="0" presId="urn:microsoft.com/office/officeart/2008/layout/LinedList"/>
    <dgm:cxn modelId="{E27E0BC8-222B-420D-8198-0AA323032F4F}" srcId="{33B63992-E57F-4931-A092-7C3AEE5F8745}" destId="{6177FD7B-A5C9-43C1-B8C3-0F53827A0D97}" srcOrd="2" destOrd="0" parTransId="{970EC284-A268-448D-B829-B9464038822C}" sibTransId="{8C6A845F-16EF-4950-B60E-93B0C5F52A8B}"/>
    <dgm:cxn modelId="{215E28C8-2E55-4F04-9203-813CAC2C61AD}" type="presOf" srcId="{33B63992-E57F-4931-A092-7C3AEE5F8745}" destId="{647A0EBA-902A-48D6-AB39-D3F7521FD378}" srcOrd="0" destOrd="0" presId="urn:microsoft.com/office/officeart/2008/layout/LinedList"/>
    <dgm:cxn modelId="{B6CA7BD0-2AD1-4A31-B4CA-D74F18C3C71B}" type="presOf" srcId="{B9EA996B-7BD1-49DD-BDBC-F1353082EE32}" destId="{9508F853-8BB8-481F-A3BC-E6B05D8F5932}" srcOrd="0" destOrd="0" presId="urn:microsoft.com/office/officeart/2008/layout/LinedList"/>
    <dgm:cxn modelId="{583FBBD3-5AF2-453B-B989-AE2026507AF8}" srcId="{33B63992-E57F-4931-A092-7C3AEE5F8745}" destId="{0064A12C-6940-471D-A594-144EBF65FC9E}" srcOrd="8" destOrd="0" parTransId="{1AB477F1-BADB-40D4-8F6A-77861BE3D785}" sibTransId="{609FA4AD-4BB6-4878-B46F-22A3A303000C}"/>
    <dgm:cxn modelId="{126CC2D6-DBDC-4160-86D0-34D07890502E}" srcId="{33B63992-E57F-4931-A092-7C3AEE5F8745}" destId="{B2D0F667-A176-46B7-854F-F1B225E41E98}" srcOrd="4" destOrd="0" parTransId="{B898EF45-AA88-4599-8261-286B1083C25D}" sibTransId="{E5DA3A33-EFD0-4745-AEB0-0F263F773FF0}"/>
    <dgm:cxn modelId="{EB7B22D7-5DFF-4191-A5AF-9A9E605DB1A4}" srcId="{33B63992-E57F-4931-A092-7C3AEE5F8745}" destId="{457DA385-CB53-4ACD-AAC9-FA478844B866}" srcOrd="3" destOrd="0" parTransId="{296F77DF-A69D-43E5-8F1F-439AAC94EEA1}" sibTransId="{CB7FD8E1-5195-4F55-9B9E-E61327B847A8}"/>
    <dgm:cxn modelId="{F5A160DF-B1E3-4D3D-87AA-E99F3EDF880A}" srcId="{33B63992-E57F-4931-A092-7C3AEE5F8745}" destId="{B9EA996B-7BD1-49DD-BDBC-F1353082EE32}" srcOrd="0" destOrd="0" parTransId="{9018C000-303B-491C-BFB4-ACB3C377BB4C}" sibTransId="{24B98225-F114-4955-A733-8DAEB005F5B0}"/>
    <dgm:cxn modelId="{9EF545FE-E963-4A94-B206-D88D21B36366}" type="presOf" srcId="{F8813EA4-2014-4115-B778-1916F229DA79}" destId="{0908DAFF-CEA9-4992-A742-CFEE73577D1E}" srcOrd="0" destOrd="0" presId="urn:microsoft.com/office/officeart/2008/layout/LinedList"/>
    <dgm:cxn modelId="{396AEB15-FA21-4A5E-BE21-69DCAD5772D8}" type="presParOf" srcId="{647A0EBA-902A-48D6-AB39-D3F7521FD378}" destId="{22E9B09A-089E-466B-94C3-E5A6F678D10C}" srcOrd="0" destOrd="0" presId="urn:microsoft.com/office/officeart/2008/layout/LinedList"/>
    <dgm:cxn modelId="{332EF145-04C0-4A1C-8346-4753020F8E8F}" type="presParOf" srcId="{647A0EBA-902A-48D6-AB39-D3F7521FD378}" destId="{5DF0F866-ED2A-441C-A7C3-DB30ABAF6F51}" srcOrd="1" destOrd="0" presId="urn:microsoft.com/office/officeart/2008/layout/LinedList"/>
    <dgm:cxn modelId="{6977FBAB-B859-42EA-8A9D-FCCEDCBC9919}" type="presParOf" srcId="{5DF0F866-ED2A-441C-A7C3-DB30ABAF6F51}" destId="{9508F853-8BB8-481F-A3BC-E6B05D8F5932}" srcOrd="0" destOrd="0" presId="urn:microsoft.com/office/officeart/2008/layout/LinedList"/>
    <dgm:cxn modelId="{DC919B1C-857D-4887-92EB-32C762CF7205}" type="presParOf" srcId="{5DF0F866-ED2A-441C-A7C3-DB30ABAF6F51}" destId="{C91D1905-F47A-4052-B200-67A6058DD315}" srcOrd="1" destOrd="0" presId="urn:microsoft.com/office/officeart/2008/layout/LinedList"/>
    <dgm:cxn modelId="{2F31A57D-35C2-4C77-B79D-8F3225518C47}" type="presParOf" srcId="{647A0EBA-902A-48D6-AB39-D3F7521FD378}" destId="{CE4D62B9-23A4-4316-888B-A5456FB497F5}" srcOrd="2" destOrd="0" presId="urn:microsoft.com/office/officeart/2008/layout/LinedList"/>
    <dgm:cxn modelId="{2E26CF05-CA8A-4198-9147-1E4D9614D8D7}" type="presParOf" srcId="{647A0EBA-902A-48D6-AB39-D3F7521FD378}" destId="{C47ACDC1-2123-4E81-B567-0B711117CA8B}" srcOrd="3" destOrd="0" presId="urn:microsoft.com/office/officeart/2008/layout/LinedList"/>
    <dgm:cxn modelId="{B2F72006-4228-4085-A60E-1A2D54381B60}" type="presParOf" srcId="{C47ACDC1-2123-4E81-B567-0B711117CA8B}" destId="{A9F4ECE1-B10E-451E-AB8E-5B3A8CDF8391}" srcOrd="0" destOrd="0" presId="urn:microsoft.com/office/officeart/2008/layout/LinedList"/>
    <dgm:cxn modelId="{5A901668-F1A0-4C16-A2E9-8ACE97AC0470}" type="presParOf" srcId="{C47ACDC1-2123-4E81-B567-0B711117CA8B}" destId="{5F4A6F91-58AE-4191-9B37-C4D75D2AB56D}" srcOrd="1" destOrd="0" presId="urn:microsoft.com/office/officeart/2008/layout/LinedList"/>
    <dgm:cxn modelId="{25310495-A0E5-49BF-A305-01E282D96DE1}" type="presParOf" srcId="{647A0EBA-902A-48D6-AB39-D3F7521FD378}" destId="{080E41E8-A1AC-4EE5-8C25-43A63654EB72}" srcOrd="4" destOrd="0" presId="urn:microsoft.com/office/officeart/2008/layout/LinedList"/>
    <dgm:cxn modelId="{39AB227F-8833-4078-B0D1-996861F927B4}" type="presParOf" srcId="{647A0EBA-902A-48D6-AB39-D3F7521FD378}" destId="{8B203865-73DC-46BA-89BF-A8F0C84D53D8}" srcOrd="5" destOrd="0" presId="urn:microsoft.com/office/officeart/2008/layout/LinedList"/>
    <dgm:cxn modelId="{295E51BC-2018-46B8-9C40-F266D030376C}" type="presParOf" srcId="{8B203865-73DC-46BA-89BF-A8F0C84D53D8}" destId="{680CF2EC-6E1F-4BD0-8795-2C6A75E58A31}" srcOrd="0" destOrd="0" presId="urn:microsoft.com/office/officeart/2008/layout/LinedList"/>
    <dgm:cxn modelId="{18D0B716-6F65-473D-922D-23E0E3EAA527}" type="presParOf" srcId="{8B203865-73DC-46BA-89BF-A8F0C84D53D8}" destId="{56003107-117C-49F4-8CF0-3D8ABE33756B}" srcOrd="1" destOrd="0" presId="urn:microsoft.com/office/officeart/2008/layout/LinedList"/>
    <dgm:cxn modelId="{1024CA48-F6F3-49BD-9BFF-6B22429B7684}" type="presParOf" srcId="{647A0EBA-902A-48D6-AB39-D3F7521FD378}" destId="{2D064AD5-FA2B-48A8-9493-B79B5E90E63D}" srcOrd="6" destOrd="0" presId="urn:microsoft.com/office/officeart/2008/layout/LinedList"/>
    <dgm:cxn modelId="{FA24F36D-D44F-40BD-A12A-4ED2E72F685C}" type="presParOf" srcId="{647A0EBA-902A-48D6-AB39-D3F7521FD378}" destId="{8B31A473-CAF9-4891-96F7-A18F5BE954B9}" srcOrd="7" destOrd="0" presId="urn:microsoft.com/office/officeart/2008/layout/LinedList"/>
    <dgm:cxn modelId="{42DB730F-5398-4D22-99C5-DF63ADF3D6BF}" type="presParOf" srcId="{8B31A473-CAF9-4891-96F7-A18F5BE954B9}" destId="{CDBC6C15-558D-4269-808D-88778FB23DC2}" srcOrd="0" destOrd="0" presId="urn:microsoft.com/office/officeart/2008/layout/LinedList"/>
    <dgm:cxn modelId="{496884FF-76F6-4329-8BE4-97582A7C7415}" type="presParOf" srcId="{8B31A473-CAF9-4891-96F7-A18F5BE954B9}" destId="{AE344A98-4AAF-4BC6-9667-A474C2F2C813}" srcOrd="1" destOrd="0" presId="urn:microsoft.com/office/officeart/2008/layout/LinedList"/>
    <dgm:cxn modelId="{6DEEC8BC-6332-409D-BA5B-ED7F5AD26F34}" type="presParOf" srcId="{647A0EBA-902A-48D6-AB39-D3F7521FD378}" destId="{D3E0D8FF-12F5-4CD2-A65F-5DCC73AF4FC7}" srcOrd="8" destOrd="0" presId="urn:microsoft.com/office/officeart/2008/layout/LinedList"/>
    <dgm:cxn modelId="{FC154722-E6C0-4F8C-83DB-10FE8504899C}" type="presParOf" srcId="{647A0EBA-902A-48D6-AB39-D3F7521FD378}" destId="{6A4F0A9D-89B6-435C-B606-AA3B9A8038AA}" srcOrd="9" destOrd="0" presId="urn:microsoft.com/office/officeart/2008/layout/LinedList"/>
    <dgm:cxn modelId="{1FBF4E27-0F4B-4682-955A-D3B1AD9569DE}" type="presParOf" srcId="{6A4F0A9D-89B6-435C-B606-AA3B9A8038AA}" destId="{AA245835-2A1B-4C12-8144-83634C69B913}" srcOrd="0" destOrd="0" presId="urn:microsoft.com/office/officeart/2008/layout/LinedList"/>
    <dgm:cxn modelId="{660DA053-5C52-4150-9A7F-F61D64E11102}" type="presParOf" srcId="{6A4F0A9D-89B6-435C-B606-AA3B9A8038AA}" destId="{B4E15428-D648-4F4F-B0C2-EEB7862B73BA}" srcOrd="1" destOrd="0" presId="urn:microsoft.com/office/officeart/2008/layout/LinedList"/>
    <dgm:cxn modelId="{EA0931D5-1790-4CFF-9DC5-2F31474AE985}" type="presParOf" srcId="{647A0EBA-902A-48D6-AB39-D3F7521FD378}" destId="{73C1F62F-6BF5-40FB-A4CC-3867E3C76AF1}" srcOrd="10" destOrd="0" presId="urn:microsoft.com/office/officeart/2008/layout/LinedList"/>
    <dgm:cxn modelId="{624F85FF-899C-4FFB-9752-DB07D5D47319}" type="presParOf" srcId="{647A0EBA-902A-48D6-AB39-D3F7521FD378}" destId="{0DB6BBAF-1597-4666-81C1-21D7C139950D}" srcOrd="11" destOrd="0" presId="urn:microsoft.com/office/officeart/2008/layout/LinedList"/>
    <dgm:cxn modelId="{26B88492-EE23-48FD-8CFB-9178D948A7EE}" type="presParOf" srcId="{0DB6BBAF-1597-4666-81C1-21D7C139950D}" destId="{DA57DD1B-D113-488C-AD47-DAD95C9C3279}" srcOrd="0" destOrd="0" presId="urn:microsoft.com/office/officeart/2008/layout/LinedList"/>
    <dgm:cxn modelId="{2CFEB552-303A-4BF8-BCEC-AB1028492D05}" type="presParOf" srcId="{0DB6BBAF-1597-4666-81C1-21D7C139950D}" destId="{F7ACF3F0-B81D-4567-946F-52B1495BE154}" srcOrd="1" destOrd="0" presId="urn:microsoft.com/office/officeart/2008/layout/LinedList"/>
    <dgm:cxn modelId="{D490A4F0-A0C7-4CBD-84FE-159140B7AD5E}" type="presParOf" srcId="{647A0EBA-902A-48D6-AB39-D3F7521FD378}" destId="{73751546-4DF7-4A94-969A-D4A86AF8F896}" srcOrd="12" destOrd="0" presId="urn:microsoft.com/office/officeart/2008/layout/LinedList"/>
    <dgm:cxn modelId="{29550637-0873-4DBB-AEA5-E22967D81E5A}" type="presParOf" srcId="{647A0EBA-902A-48D6-AB39-D3F7521FD378}" destId="{9D98ADC4-F6BB-4A6A-9AB5-3D066CBB51DE}" srcOrd="13" destOrd="0" presId="urn:microsoft.com/office/officeart/2008/layout/LinedList"/>
    <dgm:cxn modelId="{A863D0CA-52A7-490B-B8C5-0D5461A25EA4}" type="presParOf" srcId="{9D98ADC4-F6BB-4A6A-9AB5-3D066CBB51DE}" destId="{0908DAFF-CEA9-4992-A742-CFEE73577D1E}" srcOrd="0" destOrd="0" presId="urn:microsoft.com/office/officeart/2008/layout/LinedList"/>
    <dgm:cxn modelId="{7911BD2D-A845-4811-A2A4-A5D4610847E0}" type="presParOf" srcId="{9D98ADC4-F6BB-4A6A-9AB5-3D066CBB51DE}" destId="{F9ED7057-BC5C-4C76-96B2-A92BD7ECB1B5}" srcOrd="1" destOrd="0" presId="urn:microsoft.com/office/officeart/2008/layout/LinedList"/>
    <dgm:cxn modelId="{DF3E8FBB-B670-4AE8-8362-9F861D272C5A}" type="presParOf" srcId="{647A0EBA-902A-48D6-AB39-D3F7521FD378}" destId="{3AD12646-EA03-4E0B-8E74-34160F35A488}" srcOrd="14" destOrd="0" presId="urn:microsoft.com/office/officeart/2008/layout/LinedList"/>
    <dgm:cxn modelId="{10202388-4E1E-4D2E-A9B0-168E857877E7}" type="presParOf" srcId="{647A0EBA-902A-48D6-AB39-D3F7521FD378}" destId="{DA7479B0-7774-4454-93BD-5D0D1D1AA8E8}" srcOrd="15" destOrd="0" presId="urn:microsoft.com/office/officeart/2008/layout/LinedList"/>
    <dgm:cxn modelId="{78CA23F5-DF30-409D-88B0-C8D68E1CA4FC}" type="presParOf" srcId="{DA7479B0-7774-4454-93BD-5D0D1D1AA8E8}" destId="{F69898D5-BC02-4B2E-9C5A-2ADCEB5D8FE1}" srcOrd="0" destOrd="0" presId="urn:microsoft.com/office/officeart/2008/layout/LinedList"/>
    <dgm:cxn modelId="{DEBAD610-5762-493A-9BB6-490686973BAB}" type="presParOf" srcId="{DA7479B0-7774-4454-93BD-5D0D1D1AA8E8}" destId="{B8091F58-1C74-40E5-BBDF-C30AFB65C582}" srcOrd="1" destOrd="0" presId="urn:microsoft.com/office/officeart/2008/layout/LinedList"/>
    <dgm:cxn modelId="{611ED2AF-2D88-47F7-88FD-DDADF5262DCC}" type="presParOf" srcId="{647A0EBA-902A-48D6-AB39-D3F7521FD378}" destId="{82DDDAF4-EE6B-4DFB-8B1B-572D715A090A}" srcOrd="16" destOrd="0" presId="urn:microsoft.com/office/officeart/2008/layout/LinedList"/>
    <dgm:cxn modelId="{FDAA7688-1699-464F-B836-5F019313BD1B}" type="presParOf" srcId="{647A0EBA-902A-48D6-AB39-D3F7521FD378}" destId="{F2E3F919-E24A-4B85-A4B2-E453F34C0145}" srcOrd="17" destOrd="0" presId="urn:microsoft.com/office/officeart/2008/layout/LinedList"/>
    <dgm:cxn modelId="{C1A71402-B86B-4975-8CD6-935A7E4D3A56}" type="presParOf" srcId="{F2E3F919-E24A-4B85-A4B2-E453F34C0145}" destId="{68F4E5CF-2DFD-4D01-AE35-1F8E9E4AC278}" srcOrd="0" destOrd="0" presId="urn:microsoft.com/office/officeart/2008/layout/LinedList"/>
    <dgm:cxn modelId="{33AA18E6-C741-4780-ACDE-F1DC18EFF30C}" type="presParOf" srcId="{F2E3F919-E24A-4B85-A4B2-E453F34C0145}" destId="{43AF8350-6570-489C-8ACD-F8A8DB3071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45E82-E542-4754-8F6D-AB1C79FE7DD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DBF99-9955-4714-B448-5C2B11AF204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/>
            <a:t>Eficiência no atendimento</a:t>
          </a:r>
          <a:endParaRPr lang="en-US"/>
        </a:p>
      </dgm:t>
    </dgm:pt>
    <dgm:pt modelId="{9D5A77B0-1D5E-4EA3-B1BF-3590ECBA1B02}" type="parTrans" cxnId="{B3E1D098-8474-48B1-AAF3-36EF93FEAB62}">
      <dgm:prSet/>
      <dgm:spPr/>
      <dgm:t>
        <a:bodyPr/>
        <a:lstStyle/>
        <a:p>
          <a:endParaRPr lang="en-US"/>
        </a:p>
      </dgm:t>
    </dgm:pt>
    <dgm:pt modelId="{9A3F6450-69F1-4FF4-8CCD-F12BC2B6B5EE}" type="sibTrans" cxnId="{B3E1D098-8474-48B1-AAF3-36EF93FEAB62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33CB9635-2100-4EA3-80CC-69B9B9071A9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/>
            <a:t>Redução de erros médicos</a:t>
          </a:r>
          <a:endParaRPr lang="en-US"/>
        </a:p>
      </dgm:t>
    </dgm:pt>
    <dgm:pt modelId="{37E4DB6E-34B3-4785-98C3-3B086BA4C4A4}" type="parTrans" cxnId="{89ABB8A9-EBEE-43C6-8619-9BA681AD9157}">
      <dgm:prSet/>
      <dgm:spPr/>
      <dgm:t>
        <a:bodyPr/>
        <a:lstStyle/>
        <a:p>
          <a:endParaRPr lang="en-US"/>
        </a:p>
      </dgm:t>
    </dgm:pt>
    <dgm:pt modelId="{15D7F8F9-2586-4D24-8B34-5CA28ED8CE14}" type="sibTrans" cxnId="{89ABB8A9-EBEE-43C6-8619-9BA681AD9157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7824CD14-6155-466A-B976-E1A31256DDB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Melhor gestão dos dados clínicos</a:t>
          </a:r>
          <a:endParaRPr lang="en-US" dirty="0"/>
        </a:p>
      </dgm:t>
    </dgm:pt>
    <dgm:pt modelId="{5A2EFA33-229D-4A3E-B791-099D7F350BCD}" type="parTrans" cxnId="{98CBFE83-8B51-4597-BEBA-17DA487715CF}">
      <dgm:prSet/>
      <dgm:spPr/>
      <dgm:t>
        <a:bodyPr/>
        <a:lstStyle/>
        <a:p>
          <a:endParaRPr lang="en-US"/>
        </a:p>
      </dgm:t>
    </dgm:pt>
    <dgm:pt modelId="{C34FFFA0-90C9-49F9-BA49-7E0F6AE9B44C}" type="sibTrans" cxnId="{98CBFE83-8B51-4597-BEBA-17DA487715CF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2D20F676-0319-43E8-8EDE-67DC37B5E62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/>
            <a:t>Apoio a transformação digital do SUS</a:t>
          </a:r>
          <a:endParaRPr lang="en-US"/>
        </a:p>
      </dgm:t>
    </dgm:pt>
    <dgm:pt modelId="{78DB0ED8-9A2D-4A53-AAF7-6FE477086A33}" type="parTrans" cxnId="{B0C4500D-CAAE-409B-9EA1-E19A5368A485}">
      <dgm:prSet/>
      <dgm:spPr/>
      <dgm:t>
        <a:bodyPr/>
        <a:lstStyle/>
        <a:p>
          <a:endParaRPr lang="en-US"/>
        </a:p>
      </dgm:t>
    </dgm:pt>
    <dgm:pt modelId="{530C50B4-951C-402C-8785-0FDBAC80545D}" type="sibTrans" cxnId="{B0C4500D-CAAE-409B-9EA1-E19A5368A485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186DF9A3-CB35-49E7-91CC-613FC8579959}" type="pres">
      <dgm:prSet presAssocID="{49245E82-E542-4754-8F6D-AB1C79FE7DD2}" presName="outerComposite" presStyleCnt="0">
        <dgm:presLayoutVars>
          <dgm:chMax val="5"/>
          <dgm:dir/>
          <dgm:resizeHandles val="exact"/>
        </dgm:presLayoutVars>
      </dgm:prSet>
      <dgm:spPr/>
    </dgm:pt>
    <dgm:pt modelId="{DD48AB4B-07F2-4E2D-9E6E-BFDBAB02314E}" type="pres">
      <dgm:prSet presAssocID="{49245E82-E542-4754-8F6D-AB1C79FE7DD2}" presName="dummyMaxCanvas" presStyleCnt="0">
        <dgm:presLayoutVars/>
      </dgm:prSet>
      <dgm:spPr/>
    </dgm:pt>
    <dgm:pt modelId="{7627A943-FE15-44D4-AE6C-8DD15243D72C}" type="pres">
      <dgm:prSet presAssocID="{49245E82-E542-4754-8F6D-AB1C79FE7DD2}" presName="FourNodes_1" presStyleLbl="node1" presStyleIdx="0" presStyleCnt="4">
        <dgm:presLayoutVars>
          <dgm:bulletEnabled val="1"/>
        </dgm:presLayoutVars>
      </dgm:prSet>
      <dgm:spPr/>
    </dgm:pt>
    <dgm:pt modelId="{836D464D-A573-417B-94E5-A5F5284D4005}" type="pres">
      <dgm:prSet presAssocID="{49245E82-E542-4754-8F6D-AB1C79FE7DD2}" presName="FourNodes_2" presStyleLbl="node1" presStyleIdx="1" presStyleCnt="4">
        <dgm:presLayoutVars>
          <dgm:bulletEnabled val="1"/>
        </dgm:presLayoutVars>
      </dgm:prSet>
      <dgm:spPr/>
    </dgm:pt>
    <dgm:pt modelId="{EFBCED69-F502-413B-9545-EC262589BD1B}" type="pres">
      <dgm:prSet presAssocID="{49245E82-E542-4754-8F6D-AB1C79FE7DD2}" presName="FourNodes_3" presStyleLbl="node1" presStyleIdx="2" presStyleCnt="4">
        <dgm:presLayoutVars>
          <dgm:bulletEnabled val="1"/>
        </dgm:presLayoutVars>
      </dgm:prSet>
      <dgm:spPr/>
    </dgm:pt>
    <dgm:pt modelId="{A667D7AB-FBF3-4F62-9219-7066AF15CEE8}" type="pres">
      <dgm:prSet presAssocID="{49245E82-E542-4754-8F6D-AB1C79FE7DD2}" presName="FourNodes_4" presStyleLbl="node1" presStyleIdx="3" presStyleCnt="4">
        <dgm:presLayoutVars>
          <dgm:bulletEnabled val="1"/>
        </dgm:presLayoutVars>
      </dgm:prSet>
      <dgm:spPr/>
    </dgm:pt>
    <dgm:pt modelId="{CFA136F3-4234-491B-BED1-DF74FDB9E1EA}" type="pres">
      <dgm:prSet presAssocID="{49245E82-E542-4754-8F6D-AB1C79FE7DD2}" presName="FourConn_1-2" presStyleLbl="fgAccFollowNode1" presStyleIdx="0" presStyleCnt="3">
        <dgm:presLayoutVars>
          <dgm:bulletEnabled val="1"/>
        </dgm:presLayoutVars>
      </dgm:prSet>
      <dgm:spPr/>
    </dgm:pt>
    <dgm:pt modelId="{30569DEC-9B3D-477A-B1FA-DEFFAC5972FC}" type="pres">
      <dgm:prSet presAssocID="{49245E82-E542-4754-8F6D-AB1C79FE7DD2}" presName="FourConn_2-3" presStyleLbl="fgAccFollowNode1" presStyleIdx="1" presStyleCnt="3">
        <dgm:presLayoutVars>
          <dgm:bulletEnabled val="1"/>
        </dgm:presLayoutVars>
      </dgm:prSet>
      <dgm:spPr/>
    </dgm:pt>
    <dgm:pt modelId="{101371B3-EF65-4BEE-ABE0-D17F675F7433}" type="pres">
      <dgm:prSet presAssocID="{49245E82-E542-4754-8F6D-AB1C79FE7DD2}" presName="FourConn_3-4" presStyleLbl="fgAccFollowNode1" presStyleIdx="2" presStyleCnt="3">
        <dgm:presLayoutVars>
          <dgm:bulletEnabled val="1"/>
        </dgm:presLayoutVars>
      </dgm:prSet>
      <dgm:spPr/>
    </dgm:pt>
    <dgm:pt modelId="{B074C42B-FB45-4154-941E-6FD8B920C577}" type="pres">
      <dgm:prSet presAssocID="{49245E82-E542-4754-8F6D-AB1C79FE7DD2}" presName="FourNodes_1_text" presStyleLbl="node1" presStyleIdx="3" presStyleCnt="4">
        <dgm:presLayoutVars>
          <dgm:bulletEnabled val="1"/>
        </dgm:presLayoutVars>
      </dgm:prSet>
      <dgm:spPr/>
    </dgm:pt>
    <dgm:pt modelId="{6B054A53-A3D7-4566-93A4-864CBAE6EC83}" type="pres">
      <dgm:prSet presAssocID="{49245E82-E542-4754-8F6D-AB1C79FE7DD2}" presName="FourNodes_2_text" presStyleLbl="node1" presStyleIdx="3" presStyleCnt="4">
        <dgm:presLayoutVars>
          <dgm:bulletEnabled val="1"/>
        </dgm:presLayoutVars>
      </dgm:prSet>
      <dgm:spPr/>
    </dgm:pt>
    <dgm:pt modelId="{E85DEABA-6109-4ADC-9837-B459C83A1C5C}" type="pres">
      <dgm:prSet presAssocID="{49245E82-E542-4754-8F6D-AB1C79FE7DD2}" presName="FourNodes_3_text" presStyleLbl="node1" presStyleIdx="3" presStyleCnt="4">
        <dgm:presLayoutVars>
          <dgm:bulletEnabled val="1"/>
        </dgm:presLayoutVars>
      </dgm:prSet>
      <dgm:spPr/>
    </dgm:pt>
    <dgm:pt modelId="{B6F91714-FFF0-462C-921E-0A68959ACBA3}" type="pres">
      <dgm:prSet presAssocID="{49245E82-E542-4754-8F6D-AB1C79FE7DD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5FAEF03-6738-4A78-806D-19238986AC86}" type="presOf" srcId="{7824CD14-6155-466A-B976-E1A31256DDBE}" destId="{EFBCED69-F502-413B-9545-EC262589BD1B}" srcOrd="0" destOrd="0" presId="urn:microsoft.com/office/officeart/2005/8/layout/vProcess5"/>
    <dgm:cxn modelId="{B0C4500D-CAAE-409B-9EA1-E19A5368A485}" srcId="{49245E82-E542-4754-8F6D-AB1C79FE7DD2}" destId="{2D20F676-0319-43E8-8EDE-67DC37B5E62F}" srcOrd="3" destOrd="0" parTransId="{78DB0ED8-9A2D-4A53-AAF7-6FE477086A33}" sibTransId="{530C50B4-951C-402C-8785-0FDBAC80545D}"/>
    <dgm:cxn modelId="{89F61C62-8412-4269-8D05-B65FB8DCC58F}" type="presOf" srcId="{7824CD14-6155-466A-B976-E1A31256DDBE}" destId="{E85DEABA-6109-4ADC-9837-B459C83A1C5C}" srcOrd="1" destOrd="0" presId="urn:microsoft.com/office/officeart/2005/8/layout/vProcess5"/>
    <dgm:cxn modelId="{48BC4A6E-69EF-4699-A7CA-E4EB816C0EAE}" type="presOf" srcId="{15D7F8F9-2586-4D24-8B34-5CA28ED8CE14}" destId="{30569DEC-9B3D-477A-B1FA-DEFFAC5972FC}" srcOrd="0" destOrd="0" presId="urn:microsoft.com/office/officeart/2005/8/layout/vProcess5"/>
    <dgm:cxn modelId="{C66A1C56-0D19-4B3C-BD4D-B3D80BE8B44D}" type="presOf" srcId="{33CB9635-2100-4EA3-80CC-69B9B9071A9D}" destId="{836D464D-A573-417B-94E5-A5F5284D4005}" srcOrd="0" destOrd="0" presId="urn:microsoft.com/office/officeart/2005/8/layout/vProcess5"/>
    <dgm:cxn modelId="{51F61957-22AC-4666-BC48-6FC32ABDF7F3}" type="presOf" srcId="{626DBF99-9955-4714-B448-5C2B11AF2040}" destId="{B074C42B-FB45-4154-941E-6FD8B920C577}" srcOrd="1" destOrd="0" presId="urn:microsoft.com/office/officeart/2005/8/layout/vProcess5"/>
    <dgm:cxn modelId="{98CBFE83-8B51-4597-BEBA-17DA487715CF}" srcId="{49245E82-E542-4754-8F6D-AB1C79FE7DD2}" destId="{7824CD14-6155-466A-B976-E1A31256DDBE}" srcOrd="2" destOrd="0" parTransId="{5A2EFA33-229D-4A3E-B791-099D7F350BCD}" sibTransId="{C34FFFA0-90C9-49F9-BA49-7E0F6AE9B44C}"/>
    <dgm:cxn modelId="{9DF1D192-FF7F-4133-9320-7CA4E361C7D1}" type="presOf" srcId="{33CB9635-2100-4EA3-80CC-69B9B9071A9D}" destId="{6B054A53-A3D7-4566-93A4-864CBAE6EC83}" srcOrd="1" destOrd="0" presId="urn:microsoft.com/office/officeart/2005/8/layout/vProcess5"/>
    <dgm:cxn modelId="{B3E1D098-8474-48B1-AAF3-36EF93FEAB62}" srcId="{49245E82-E542-4754-8F6D-AB1C79FE7DD2}" destId="{626DBF99-9955-4714-B448-5C2B11AF2040}" srcOrd="0" destOrd="0" parTransId="{9D5A77B0-1D5E-4EA3-B1BF-3590ECBA1B02}" sibTransId="{9A3F6450-69F1-4FF4-8CCD-F12BC2B6B5EE}"/>
    <dgm:cxn modelId="{89ABB8A9-EBEE-43C6-8619-9BA681AD9157}" srcId="{49245E82-E542-4754-8F6D-AB1C79FE7DD2}" destId="{33CB9635-2100-4EA3-80CC-69B9B9071A9D}" srcOrd="1" destOrd="0" parTransId="{37E4DB6E-34B3-4785-98C3-3B086BA4C4A4}" sibTransId="{15D7F8F9-2586-4D24-8B34-5CA28ED8CE14}"/>
    <dgm:cxn modelId="{7D4536AB-D41A-4F41-B900-837DA4A7E425}" type="presOf" srcId="{2D20F676-0319-43E8-8EDE-67DC37B5E62F}" destId="{B6F91714-FFF0-462C-921E-0A68959ACBA3}" srcOrd="1" destOrd="0" presId="urn:microsoft.com/office/officeart/2005/8/layout/vProcess5"/>
    <dgm:cxn modelId="{A8FEFCB9-B518-4453-98F0-64D1C30F74D0}" type="presOf" srcId="{9A3F6450-69F1-4FF4-8CCD-F12BC2B6B5EE}" destId="{CFA136F3-4234-491B-BED1-DF74FDB9E1EA}" srcOrd="0" destOrd="0" presId="urn:microsoft.com/office/officeart/2005/8/layout/vProcess5"/>
    <dgm:cxn modelId="{A9445ACE-1521-48A0-98D6-0FAD0344EA09}" type="presOf" srcId="{49245E82-E542-4754-8F6D-AB1C79FE7DD2}" destId="{186DF9A3-CB35-49E7-91CC-613FC8579959}" srcOrd="0" destOrd="0" presId="urn:microsoft.com/office/officeart/2005/8/layout/vProcess5"/>
    <dgm:cxn modelId="{9D4307DC-F697-48BD-9E2A-E25021D04BD8}" type="presOf" srcId="{C34FFFA0-90C9-49F9-BA49-7E0F6AE9B44C}" destId="{101371B3-EF65-4BEE-ABE0-D17F675F7433}" srcOrd="0" destOrd="0" presId="urn:microsoft.com/office/officeart/2005/8/layout/vProcess5"/>
    <dgm:cxn modelId="{6E796EE6-B516-45E0-969B-18D4C5B52037}" type="presOf" srcId="{2D20F676-0319-43E8-8EDE-67DC37B5E62F}" destId="{A667D7AB-FBF3-4F62-9219-7066AF15CEE8}" srcOrd="0" destOrd="0" presId="urn:microsoft.com/office/officeart/2005/8/layout/vProcess5"/>
    <dgm:cxn modelId="{C2207CEA-D02A-4553-9901-BAE3950195D2}" type="presOf" srcId="{626DBF99-9955-4714-B448-5C2B11AF2040}" destId="{7627A943-FE15-44D4-AE6C-8DD15243D72C}" srcOrd="0" destOrd="0" presId="urn:microsoft.com/office/officeart/2005/8/layout/vProcess5"/>
    <dgm:cxn modelId="{D4630B20-D68B-495F-A89B-C86B9F063E5A}" type="presParOf" srcId="{186DF9A3-CB35-49E7-91CC-613FC8579959}" destId="{DD48AB4B-07F2-4E2D-9E6E-BFDBAB02314E}" srcOrd="0" destOrd="0" presId="urn:microsoft.com/office/officeart/2005/8/layout/vProcess5"/>
    <dgm:cxn modelId="{210FD55D-2973-4C48-99A2-9553F25A9FE1}" type="presParOf" srcId="{186DF9A3-CB35-49E7-91CC-613FC8579959}" destId="{7627A943-FE15-44D4-AE6C-8DD15243D72C}" srcOrd="1" destOrd="0" presId="urn:microsoft.com/office/officeart/2005/8/layout/vProcess5"/>
    <dgm:cxn modelId="{A3D15B49-2A65-46D7-A790-3A5813D06A25}" type="presParOf" srcId="{186DF9A3-CB35-49E7-91CC-613FC8579959}" destId="{836D464D-A573-417B-94E5-A5F5284D4005}" srcOrd="2" destOrd="0" presId="urn:microsoft.com/office/officeart/2005/8/layout/vProcess5"/>
    <dgm:cxn modelId="{F828B61D-5AF2-44A8-B951-A739F9E01C7D}" type="presParOf" srcId="{186DF9A3-CB35-49E7-91CC-613FC8579959}" destId="{EFBCED69-F502-413B-9545-EC262589BD1B}" srcOrd="3" destOrd="0" presId="urn:microsoft.com/office/officeart/2005/8/layout/vProcess5"/>
    <dgm:cxn modelId="{1EBC76F9-5643-4DA3-84A2-5D06B90E3622}" type="presParOf" srcId="{186DF9A3-CB35-49E7-91CC-613FC8579959}" destId="{A667D7AB-FBF3-4F62-9219-7066AF15CEE8}" srcOrd="4" destOrd="0" presId="urn:microsoft.com/office/officeart/2005/8/layout/vProcess5"/>
    <dgm:cxn modelId="{7B9DFF66-1039-4FD0-9D22-C283D45CC126}" type="presParOf" srcId="{186DF9A3-CB35-49E7-91CC-613FC8579959}" destId="{CFA136F3-4234-491B-BED1-DF74FDB9E1EA}" srcOrd="5" destOrd="0" presId="urn:microsoft.com/office/officeart/2005/8/layout/vProcess5"/>
    <dgm:cxn modelId="{36D218B3-EE58-48F5-9319-E3EBE867C9D3}" type="presParOf" srcId="{186DF9A3-CB35-49E7-91CC-613FC8579959}" destId="{30569DEC-9B3D-477A-B1FA-DEFFAC5972FC}" srcOrd="6" destOrd="0" presId="urn:microsoft.com/office/officeart/2005/8/layout/vProcess5"/>
    <dgm:cxn modelId="{F0B23D54-3B82-4172-90E9-673D0144948A}" type="presParOf" srcId="{186DF9A3-CB35-49E7-91CC-613FC8579959}" destId="{101371B3-EF65-4BEE-ABE0-D17F675F7433}" srcOrd="7" destOrd="0" presId="urn:microsoft.com/office/officeart/2005/8/layout/vProcess5"/>
    <dgm:cxn modelId="{71035989-162C-409B-9356-98DBBDB9BD83}" type="presParOf" srcId="{186DF9A3-CB35-49E7-91CC-613FC8579959}" destId="{B074C42B-FB45-4154-941E-6FD8B920C577}" srcOrd="8" destOrd="0" presId="urn:microsoft.com/office/officeart/2005/8/layout/vProcess5"/>
    <dgm:cxn modelId="{F5669266-E005-4762-BA6E-CDF3CD2FC33E}" type="presParOf" srcId="{186DF9A3-CB35-49E7-91CC-613FC8579959}" destId="{6B054A53-A3D7-4566-93A4-864CBAE6EC83}" srcOrd="9" destOrd="0" presId="urn:microsoft.com/office/officeart/2005/8/layout/vProcess5"/>
    <dgm:cxn modelId="{C9340428-8541-40FB-B732-28A0ACC2087D}" type="presParOf" srcId="{186DF9A3-CB35-49E7-91CC-613FC8579959}" destId="{E85DEABA-6109-4ADC-9837-B459C83A1C5C}" srcOrd="10" destOrd="0" presId="urn:microsoft.com/office/officeart/2005/8/layout/vProcess5"/>
    <dgm:cxn modelId="{2AF9BAEF-9DA7-4898-9E18-2B70AEA37A84}" type="presParOf" srcId="{186DF9A3-CB35-49E7-91CC-613FC8579959}" destId="{B6F91714-FFF0-462C-921E-0A68959ACBA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F6B1-DD69-4CB9-80BD-B852BFFA0ED8}">
      <dsp:nvSpPr>
        <dsp:cNvPr id="0" name=""/>
        <dsp:cNvSpPr/>
      </dsp:nvSpPr>
      <dsp:spPr>
        <a:xfrm>
          <a:off x="4058823" y="1520055"/>
          <a:ext cx="1689920" cy="458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82"/>
              </a:lnTo>
              <a:lnTo>
                <a:pt x="1689920" y="230182"/>
              </a:lnTo>
              <a:lnTo>
                <a:pt x="1689920" y="458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9E9CA-D5E4-46B9-94AC-43BC99C172EE}">
      <dsp:nvSpPr>
        <dsp:cNvPr id="0" name=""/>
        <dsp:cNvSpPr/>
      </dsp:nvSpPr>
      <dsp:spPr>
        <a:xfrm>
          <a:off x="2577116" y="3440072"/>
          <a:ext cx="2174519" cy="46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36"/>
              </a:lnTo>
              <a:lnTo>
                <a:pt x="2174519" y="233836"/>
              </a:lnTo>
              <a:lnTo>
                <a:pt x="2174519" y="46219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FF5CF-9AE3-46C0-AE6B-F6032A196081}">
      <dsp:nvSpPr>
        <dsp:cNvPr id="0" name=""/>
        <dsp:cNvSpPr/>
      </dsp:nvSpPr>
      <dsp:spPr>
        <a:xfrm>
          <a:off x="732569" y="3440072"/>
          <a:ext cx="1844546" cy="462192"/>
        </a:xfrm>
        <a:custGeom>
          <a:avLst/>
          <a:gdLst/>
          <a:ahLst/>
          <a:cxnLst/>
          <a:rect l="0" t="0" r="0" b="0"/>
          <a:pathLst>
            <a:path>
              <a:moveTo>
                <a:pt x="1844546" y="0"/>
              </a:moveTo>
              <a:lnTo>
                <a:pt x="1844546" y="233836"/>
              </a:lnTo>
              <a:lnTo>
                <a:pt x="0" y="233836"/>
              </a:lnTo>
              <a:lnTo>
                <a:pt x="0" y="46219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3F8E-E562-4419-ACE7-A9DB07DC60C0}">
      <dsp:nvSpPr>
        <dsp:cNvPr id="0" name=""/>
        <dsp:cNvSpPr/>
      </dsp:nvSpPr>
      <dsp:spPr>
        <a:xfrm>
          <a:off x="2577116" y="1520055"/>
          <a:ext cx="1481707" cy="458538"/>
        </a:xfrm>
        <a:custGeom>
          <a:avLst/>
          <a:gdLst/>
          <a:ahLst/>
          <a:cxnLst/>
          <a:rect l="0" t="0" r="0" b="0"/>
          <a:pathLst>
            <a:path>
              <a:moveTo>
                <a:pt x="1481707" y="0"/>
              </a:moveTo>
              <a:lnTo>
                <a:pt x="1481707" y="230182"/>
              </a:lnTo>
              <a:lnTo>
                <a:pt x="0" y="230182"/>
              </a:lnTo>
              <a:lnTo>
                <a:pt x="0" y="458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5C2C-5E8E-41B0-8A21-0C62B14A4809}">
      <dsp:nvSpPr>
        <dsp:cNvPr id="0" name=""/>
        <dsp:cNvSpPr/>
      </dsp:nvSpPr>
      <dsp:spPr>
        <a:xfrm>
          <a:off x="3328084" y="58576"/>
          <a:ext cx="1461478" cy="14614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86B65-F111-406A-B810-686118B04797}">
      <dsp:nvSpPr>
        <dsp:cNvPr id="0" name=""/>
        <dsp:cNvSpPr/>
      </dsp:nvSpPr>
      <dsp:spPr>
        <a:xfrm>
          <a:off x="4883793" y="0"/>
          <a:ext cx="4684967" cy="146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Sandro Somogyi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Gerente de Sistemas</a:t>
          </a:r>
        </a:p>
      </dsp:txBody>
      <dsp:txXfrm>
        <a:off x="4883793" y="0"/>
        <a:ext cx="4684967" cy="1461478"/>
      </dsp:txXfrm>
    </dsp:sp>
    <dsp:sp modelId="{455A3658-EA83-4E7B-BB8F-995D6428CD9C}">
      <dsp:nvSpPr>
        <dsp:cNvPr id="0" name=""/>
        <dsp:cNvSpPr/>
      </dsp:nvSpPr>
      <dsp:spPr>
        <a:xfrm>
          <a:off x="1846377" y="1978594"/>
          <a:ext cx="1461478" cy="14614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A11DE-ADF2-4FF9-B288-41502758BFBA}">
      <dsp:nvSpPr>
        <dsp:cNvPr id="0" name=""/>
        <dsp:cNvSpPr/>
      </dsp:nvSpPr>
      <dsp:spPr>
        <a:xfrm>
          <a:off x="3336617" y="1978594"/>
          <a:ext cx="2001933" cy="146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Igor Andrade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Tech Lead</a:t>
          </a:r>
        </a:p>
      </dsp:txBody>
      <dsp:txXfrm>
        <a:off x="3336617" y="1978594"/>
        <a:ext cx="2001933" cy="1461478"/>
      </dsp:txXfrm>
    </dsp:sp>
    <dsp:sp modelId="{920C6C88-D34B-4C9F-9115-3EE14114E42B}">
      <dsp:nvSpPr>
        <dsp:cNvPr id="0" name=""/>
        <dsp:cNvSpPr/>
      </dsp:nvSpPr>
      <dsp:spPr>
        <a:xfrm>
          <a:off x="1830" y="3902265"/>
          <a:ext cx="1461478" cy="14614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B9E2C-4D01-4835-B677-88DF35C36315}">
      <dsp:nvSpPr>
        <dsp:cNvPr id="0" name=""/>
        <dsp:cNvSpPr/>
      </dsp:nvSpPr>
      <dsp:spPr>
        <a:xfrm>
          <a:off x="1463308" y="3898611"/>
          <a:ext cx="2192218" cy="146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Bruno Venâncio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 e Tester </a:t>
          </a:r>
        </a:p>
      </dsp:txBody>
      <dsp:txXfrm>
        <a:off x="1463308" y="3898611"/>
        <a:ext cx="2192218" cy="1461478"/>
      </dsp:txXfrm>
    </dsp:sp>
    <dsp:sp modelId="{BDEE602C-A337-4C7C-9F37-B33E3FB17298}">
      <dsp:nvSpPr>
        <dsp:cNvPr id="0" name=""/>
        <dsp:cNvSpPr/>
      </dsp:nvSpPr>
      <dsp:spPr>
        <a:xfrm>
          <a:off x="4020896" y="3902265"/>
          <a:ext cx="1461478" cy="146147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358F0-AFDF-4769-914F-ECE735A934A5}">
      <dsp:nvSpPr>
        <dsp:cNvPr id="0" name=""/>
        <dsp:cNvSpPr/>
      </dsp:nvSpPr>
      <dsp:spPr>
        <a:xfrm>
          <a:off x="5544502" y="3909631"/>
          <a:ext cx="1913718" cy="146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Juliana Olio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 </a:t>
          </a:r>
        </a:p>
      </dsp:txBody>
      <dsp:txXfrm>
        <a:off x="5544502" y="3909631"/>
        <a:ext cx="1913718" cy="1461478"/>
      </dsp:txXfrm>
    </dsp:sp>
    <dsp:sp modelId="{DE0A2339-73EE-4A11-9258-3241D965D5D2}">
      <dsp:nvSpPr>
        <dsp:cNvPr id="0" name=""/>
        <dsp:cNvSpPr/>
      </dsp:nvSpPr>
      <dsp:spPr>
        <a:xfrm>
          <a:off x="5018005" y="1978594"/>
          <a:ext cx="1461478" cy="14614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51254-E5FC-464A-8630-A68A3C22D2E5}">
      <dsp:nvSpPr>
        <dsp:cNvPr id="0" name=""/>
        <dsp:cNvSpPr/>
      </dsp:nvSpPr>
      <dsp:spPr>
        <a:xfrm>
          <a:off x="6548443" y="1978594"/>
          <a:ext cx="2192218" cy="146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Michael de Freitas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Product Owner (PO) </a:t>
          </a:r>
        </a:p>
      </dsp:txBody>
      <dsp:txXfrm>
        <a:off x="6548443" y="1978594"/>
        <a:ext cx="2192218" cy="1461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6FF8E-7CD1-4052-A2CD-F7ED9362FD9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Fragmentação de sistemas e dados clinico</a:t>
          </a:r>
          <a:endParaRPr lang="en-US" sz="2400" kern="1200" dirty="0"/>
        </a:p>
      </dsp:txBody>
      <dsp:txXfrm>
        <a:off x="0" y="39687"/>
        <a:ext cx="3286125" cy="1971675"/>
      </dsp:txXfrm>
    </dsp:sp>
    <dsp:sp modelId="{6BC74A4C-FA38-4E78-9FAC-A83F065118E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Falta de interoperabilidade</a:t>
          </a:r>
          <a:endParaRPr lang="en-US" sz="2400" kern="1200" dirty="0"/>
        </a:p>
      </dsp:txBody>
      <dsp:txXfrm>
        <a:off x="3614737" y="39687"/>
        <a:ext cx="3286125" cy="1971675"/>
      </dsp:txXfrm>
    </dsp:sp>
    <dsp:sp modelId="{D259FBC3-FB6E-4324-887D-08C93ECA5F1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Prontuários em papel ou sistemas não integrados</a:t>
          </a:r>
          <a:endParaRPr lang="en-US" sz="2400" kern="1200" dirty="0"/>
        </a:p>
      </dsp:txBody>
      <dsp:txXfrm>
        <a:off x="7229475" y="39687"/>
        <a:ext cx="3286125" cy="1971675"/>
      </dsp:txXfrm>
    </dsp:sp>
    <dsp:sp modelId="{9AA2557D-B455-4C97-8C42-BF2C06C96C8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Riscos a segurança da informação</a:t>
          </a:r>
          <a:endParaRPr lang="en-US" sz="2400" kern="1200" dirty="0"/>
        </a:p>
      </dsp:txBody>
      <dsp:txXfrm>
        <a:off x="1807368" y="2339975"/>
        <a:ext cx="3286125" cy="1971675"/>
      </dsp:txXfrm>
    </dsp:sp>
    <dsp:sp modelId="{683E9B4F-43E1-4945-A97D-D6A771DA0DB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Dificuldade na gestão e na tomada de decisão</a:t>
          </a:r>
          <a:endParaRPr lang="en-US" sz="2400" kern="1200" dirty="0"/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F85E2-1BE9-425C-B62A-0FA94323DA9D}">
      <dsp:nvSpPr>
        <dsp:cNvPr id="0" name=""/>
        <dsp:cNvSpPr/>
      </dsp:nvSpPr>
      <dsp:spPr>
        <a:xfrm>
          <a:off x="243154" y="480163"/>
          <a:ext cx="1335915" cy="1335915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706E-769A-4A06-9219-B999ED74BE9A}">
      <dsp:nvSpPr>
        <dsp:cNvPr id="0" name=""/>
        <dsp:cNvSpPr/>
      </dsp:nvSpPr>
      <dsp:spPr>
        <a:xfrm>
          <a:off x="503151" y="68878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>
          <a:outerShdw blurRad="50800" dist="50800" dir="5400000" algn="ctr" rotWithShape="0">
            <a:schemeClr val="tx2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53C9-9896-48EF-8162-B315A690722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Base tecnológica segura, escalável e interoperável</a:t>
          </a:r>
          <a:endParaRPr lang="en-US" sz="1800" kern="1200"/>
        </a:p>
      </dsp:txBody>
      <dsp:txXfrm>
        <a:off x="1834517" y="469890"/>
        <a:ext cx="3148942" cy="1335915"/>
      </dsp:txXfrm>
    </dsp:sp>
    <dsp:sp modelId="{26EE6222-FA07-4490-9943-1D28226D4AB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DC8E8-DD61-4B19-B305-AE028D50D1B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99337-848F-44FD-977A-99A457FB21B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 Integração entre os serviços</a:t>
          </a:r>
          <a:endParaRPr lang="en-US" sz="1800" kern="1200"/>
        </a:p>
      </dsp:txBody>
      <dsp:txXfrm>
        <a:off x="7154322" y="469890"/>
        <a:ext cx="3148942" cy="1335915"/>
      </dsp:txXfrm>
    </dsp:sp>
    <dsp:sp modelId="{6805CFA7-19F5-46FA-AFC8-2E51F116C6F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E059-B35B-431C-957B-8D9245DF8D5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CD66D-1FFB-4224-895D-0A49275CC67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Centralização de informações clínicas</a:t>
          </a:r>
          <a:endParaRPr lang="en-US" sz="1800" kern="1200"/>
        </a:p>
      </dsp:txBody>
      <dsp:txXfrm>
        <a:off x="1834517" y="2545532"/>
        <a:ext cx="3148942" cy="1335915"/>
      </dsp:txXfrm>
    </dsp:sp>
    <dsp:sp modelId="{CDD33249-846D-4850-AAB7-E8A1B37BBCB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49CFD-5473-4564-8256-F99A3780A56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B61B0-FD51-46CB-8222-6F9CD3EE677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Acesso rápido, seguro e padronizado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1A8F-2ADF-44D3-B054-1C68ECDAEA93}">
      <dsp:nvSpPr>
        <dsp:cNvPr id="0" name=""/>
        <dsp:cNvSpPr/>
      </dsp:nvSpPr>
      <dsp:spPr>
        <a:xfrm>
          <a:off x="0" y="71768"/>
          <a:ext cx="5419742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Arquitetura de microserviços</a:t>
          </a:r>
          <a:endParaRPr lang="en-US" sz="2400" kern="1200" dirty="0"/>
        </a:p>
      </dsp:txBody>
      <dsp:txXfrm>
        <a:off x="42036" y="113804"/>
        <a:ext cx="5335670" cy="777048"/>
      </dsp:txXfrm>
    </dsp:sp>
    <dsp:sp modelId="{CF814416-ED7D-479A-ACC3-A8F2FA4550AB}">
      <dsp:nvSpPr>
        <dsp:cNvPr id="0" name=""/>
        <dsp:cNvSpPr/>
      </dsp:nvSpPr>
      <dsp:spPr>
        <a:xfrm>
          <a:off x="0" y="1012652"/>
          <a:ext cx="5419742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Responsabilidades bem definidas</a:t>
          </a:r>
          <a:endParaRPr lang="en-US" sz="2400" kern="1200" dirty="0"/>
        </a:p>
      </dsp:txBody>
      <dsp:txXfrm>
        <a:off x="42036" y="1054688"/>
        <a:ext cx="5335670" cy="777048"/>
      </dsp:txXfrm>
    </dsp:sp>
    <dsp:sp modelId="{D3F27DFA-E964-4409-A06A-51BB12D4B8D3}">
      <dsp:nvSpPr>
        <dsp:cNvPr id="0" name=""/>
        <dsp:cNvSpPr/>
      </dsp:nvSpPr>
      <dsp:spPr>
        <a:xfrm>
          <a:off x="0" y="2006252"/>
          <a:ext cx="5419742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Arquitetura hexagonal</a:t>
          </a:r>
          <a:endParaRPr lang="en-US" sz="2400" kern="1200" dirty="0"/>
        </a:p>
      </dsp:txBody>
      <dsp:txXfrm>
        <a:off x="42036" y="2048288"/>
        <a:ext cx="5335670" cy="777048"/>
      </dsp:txXfrm>
    </dsp:sp>
    <dsp:sp modelId="{5D015E2D-D038-4EF1-A3F5-4A68DC1065AD}">
      <dsp:nvSpPr>
        <dsp:cNvPr id="0" name=""/>
        <dsp:cNvSpPr/>
      </dsp:nvSpPr>
      <dsp:spPr>
        <a:xfrm>
          <a:off x="0" y="2999852"/>
          <a:ext cx="5419742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APIs RESTful com Keycloak + JWT</a:t>
          </a:r>
          <a:endParaRPr lang="en-US" sz="2400" kern="1200" dirty="0"/>
        </a:p>
      </dsp:txBody>
      <dsp:txXfrm>
        <a:off x="42036" y="3041888"/>
        <a:ext cx="5335670" cy="777048"/>
      </dsp:txXfrm>
    </dsp:sp>
    <dsp:sp modelId="{7DDFD824-C38D-46BE-B37F-44AA211912C4}">
      <dsp:nvSpPr>
        <dsp:cNvPr id="0" name=""/>
        <dsp:cNvSpPr/>
      </dsp:nvSpPr>
      <dsp:spPr>
        <a:xfrm>
          <a:off x="0" y="4012505"/>
          <a:ext cx="5419742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Comunicação via REST</a:t>
          </a:r>
          <a:endParaRPr lang="en-US" sz="2400" kern="1200" dirty="0"/>
        </a:p>
      </dsp:txBody>
      <dsp:txXfrm>
        <a:off x="42036" y="4054541"/>
        <a:ext cx="5335670" cy="777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1A8F-2ADF-44D3-B054-1C68ECDAEA93}">
      <dsp:nvSpPr>
        <dsp:cNvPr id="0" name=""/>
        <dsp:cNvSpPr/>
      </dsp:nvSpPr>
      <dsp:spPr>
        <a:xfrm>
          <a:off x="0" y="14732"/>
          <a:ext cx="5256211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Microserviço de Pacientes</a:t>
          </a:r>
          <a:endParaRPr lang="en-US" sz="2400" kern="1200" dirty="0"/>
        </a:p>
      </dsp:txBody>
      <dsp:txXfrm>
        <a:off x="53002" y="67734"/>
        <a:ext cx="5150207" cy="979756"/>
      </dsp:txXfrm>
    </dsp:sp>
    <dsp:sp modelId="{CF814416-ED7D-479A-ACC3-A8F2FA4550AB}">
      <dsp:nvSpPr>
        <dsp:cNvPr id="0" name=""/>
        <dsp:cNvSpPr/>
      </dsp:nvSpPr>
      <dsp:spPr>
        <a:xfrm>
          <a:off x="0" y="1267532"/>
          <a:ext cx="5256211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Microserviço de Consultas</a:t>
          </a:r>
          <a:endParaRPr lang="en-US" sz="2400" kern="1200" dirty="0"/>
        </a:p>
      </dsp:txBody>
      <dsp:txXfrm>
        <a:off x="53002" y="1320534"/>
        <a:ext cx="5150207" cy="979756"/>
      </dsp:txXfrm>
    </dsp:sp>
    <dsp:sp modelId="{D3F27DFA-E964-4409-A06A-51BB12D4B8D3}">
      <dsp:nvSpPr>
        <dsp:cNvPr id="0" name=""/>
        <dsp:cNvSpPr/>
      </dsp:nvSpPr>
      <dsp:spPr>
        <a:xfrm>
          <a:off x="0" y="2520332"/>
          <a:ext cx="5256211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Microserviço de Medicamentos e Prescrições</a:t>
          </a:r>
          <a:endParaRPr lang="en-US" sz="2400" kern="1200" dirty="0"/>
        </a:p>
      </dsp:txBody>
      <dsp:txXfrm>
        <a:off x="53002" y="2573334"/>
        <a:ext cx="5150207" cy="979756"/>
      </dsp:txXfrm>
    </dsp:sp>
    <dsp:sp modelId="{5D015E2D-D038-4EF1-A3F5-4A68DC1065AD}">
      <dsp:nvSpPr>
        <dsp:cNvPr id="0" name=""/>
        <dsp:cNvSpPr/>
      </dsp:nvSpPr>
      <dsp:spPr>
        <a:xfrm>
          <a:off x="0" y="3773132"/>
          <a:ext cx="5256211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Serviço de Autenticação</a:t>
          </a:r>
          <a:endParaRPr lang="en-US" sz="2400" kern="1200" dirty="0"/>
        </a:p>
      </dsp:txBody>
      <dsp:txXfrm>
        <a:off x="53002" y="3826134"/>
        <a:ext cx="5150207" cy="979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9B09A-089E-466B-94C3-E5A6F678D10C}">
      <dsp:nvSpPr>
        <dsp:cNvPr id="0" name=""/>
        <dsp:cNvSpPr/>
      </dsp:nvSpPr>
      <dsp:spPr>
        <a:xfrm>
          <a:off x="0" y="594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8F853-8BB8-481F-A3BC-E6B05D8F5932}">
      <dsp:nvSpPr>
        <dsp:cNvPr id="0" name=""/>
        <dsp:cNvSpPr/>
      </dsp:nvSpPr>
      <dsp:spPr>
        <a:xfrm>
          <a:off x="0" y="594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Microserviços</a:t>
          </a:r>
          <a:endParaRPr lang="en-US" sz="2400" kern="1200" dirty="0"/>
        </a:p>
      </dsp:txBody>
      <dsp:txXfrm>
        <a:off x="0" y="594"/>
        <a:ext cx="6172199" cy="541381"/>
      </dsp:txXfrm>
    </dsp:sp>
    <dsp:sp modelId="{CE4D62B9-23A4-4316-888B-A5456FB497F5}">
      <dsp:nvSpPr>
        <dsp:cNvPr id="0" name=""/>
        <dsp:cNvSpPr/>
      </dsp:nvSpPr>
      <dsp:spPr>
        <a:xfrm>
          <a:off x="0" y="541976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ECE1-B10E-451E-AB8E-5B3A8CDF8391}">
      <dsp:nvSpPr>
        <dsp:cNvPr id="0" name=""/>
        <dsp:cNvSpPr/>
      </dsp:nvSpPr>
      <dsp:spPr>
        <a:xfrm>
          <a:off x="0" y="541976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MySQL </a:t>
          </a:r>
          <a:endParaRPr lang="en-US" sz="2400" kern="1200"/>
        </a:p>
      </dsp:txBody>
      <dsp:txXfrm>
        <a:off x="0" y="541976"/>
        <a:ext cx="6172199" cy="541381"/>
      </dsp:txXfrm>
    </dsp:sp>
    <dsp:sp modelId="{080E41E8-A1AC-4EE5-8C25-43A63654EB72}">
      <dsp:nvSpPr>
        <dsp:cNvPr id="0" name=""/>
        <dsp:cNvSpPr/>
      </dsp:nvSpPr>
      <dsp:spPr>
        <a:xfrm>
          <a:off x="0" y="1083358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CF2EC-6E1F-4BD0-8795-2C6A75E58A31}">
      <dsp:nvSpPr>
        <dsp:cNvPr id="0" name=""/>
        <dsp:cNvSpPr/>
      </dsp:nvSpPr>
      <dsp:spPr>
        <a:xfrm>
          <a:off x="0" y="1083358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Comunicação REST entre serviços</a:t>
          </a:r>
          <a:endParaRPr lang="en-US" sz="2400" kern="1200" dirty="0"/>
        </a:p>
      </dsp:txBody>
      <dsp:txXfrm>
        <a:off x="0" y="1083358"/>
        <a:ext cx="6172199" cy="541381"/>
      </dsp:txXfrm>
    </dsp:sp>
    <dsp:sp modelId="{2D064AD5-FA2B-48A8-9493-B79B5E90E63D}">
      <dsp:nvSpPr>
        <dsp:cNvPr id="0" name=""/>
        <dsp:cNvSpPr/>
      </dsp:nvSpPr>
      <dsp:spPr>
        <a:xfrm>
          <a:off x="0" y="1624739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6C15-558D-4269-808D-88778FB23DC2}">
      <dsp:nvSpPr>
        <dsp:cNvPr id="0" name=""/>
        <dsp:cNvSpPr/>
      </dsp:nvSpPr>
      <dsp:spPr>
        <a:xfrm>
          <a:off x="0" y="1624739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Prometheus + Actuator</a:t>
          </a:r>
          <a:endParaRPr lang="en-US" sz="2400" kern="1200"/>
        </a:p>
      </dsp:txBody>
      <dsp:txXfrm>
        <a:off x="0" y="1624739"/>
        <a:ext cx="6172199" cy="541381"/>
      </dsp:txXfrm>
    </dsp:sp>
    <dsp:sp modelId="{D3E0D8FF-12F5-4CD2-A65F-5DCC73AF4FC7}">
      <dsp:nvSpPr>
        <dsp:cNvPr id="0" name=""/>
        <dsp:cNvSpPr/>
      </dsp:nvSpPr>
      <dsp:spPr>
        <a:xfrm>
          <a:off x="0" y="2166121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5835-2A1B-4C12-8144-83634C69B913}">
      <dsp:nvSpPr>
        <dsp:cNvPr id="0" name=""/>
        <dsp:cNvSpPr/>
      </dsp:nvSpPr>
      <dsp:spPr>
        <a:xfrm>
          <a:off x="0" y="2166121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Docker</a:t>
          </a:r>
          <a:endParaRPr lang="en-US" sz="2400" kern="1200"/>
        </a:p>
      </dsp:txBody>
      <dsp:txXfrm>
        <a:off x="0" y="2166121"/>
        <a:ext cx="6172199" cy="541381"/>
      </dsp:txXfrm>
    </dsp:sp>
    <dsp:sp modelId="{73C1F62F-6BF5-40FB-A4CC-3867E3C76AF1}">
      <dsp:nvSpPr>
        <dsp:cNvPr id="0" name=""/>
        <dsp:cNvSpPr/>
      </dsp:nvSpPr>
      <dsp:spPr>
        <a:xfrm>
          <a:off x="0" y="2707503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7DD1B-D113-488C-AD47-DAD95C9C3279}">
      <dsp:nvSpPr>
        <dsp:cNvPr id="0" name=""/>
        <dsp:cNvSpPr/>
      </dsp:nvSpPr>
      <dsp:spPr>
        <a:xfrm>
          <a:off x="0" y="2707503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Testes com JUnit/Mockito</a:t>
          </a:r>
          <a:endParaRPr lang="en-US" sz="2400" kern="1200"/>
        </a:p>
      </dsp:txBody>
      <dsp:txXfrm>
        <a:off x="0" y="2707503"/>
        <a:ext cx="6172199" cy="541381"/>
      </dsp:txXfrm>
    </dsp:sp>
    <dsp:sp modelId="{73751546-4DF7-4A94-969A-D4A86AF8F896}">
      <dsp:nvSpPr>
        <dsp:cNvPr id="0" name=""/>
        <dsp:cNvSpPr/>
      </dsp:nvSpPr>
      <dsp:spPr>
        <a:xfrm>
          <a:off x="0" y="3248885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DAFF-CEA9-4992-A742-CFEE73577D1E}">
      <dsp:nvSpPr>
        <dsp:cNvPr id="0" name=""/>
        <dsp:cNvSpPr/>
      </dsp:nvSpPr>
      <dsp:spPr>
        <a:xfrm>
          <a:off x="0" y="3248885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Swagger/OpenAPI</a:t>
          </a:r>
          <a:endParaRPr lang="en-US" sz="2400" kern="1200"/>
        </a:p>
      </dsp:txBody>
      <dsp:txXfrm>
        <a:off x="0" y="3248885"/>
        <a:ext cx="6172199" cy="541381"/>
      </dsp:txXfrm>
    </dsp:sp>
    <dsp:sp modelId="{3AD12646-EA03-4E0B-8E74-34160F35A488}">
      <dsp:nvSpPr>
        <dsp:cNvPr id="0" name=""/>
        <dsp:cNvSpPr/>
      </dsp:nvSpPr>
      <dsp:spPr>
        <a:xfrm>
          <a:off x="0" y="3790266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898D5-BC02-4B2E-9C5A-2ADCEB5D8FE1}">
      <dsp:nvSpPr>
        <dsp:cNvPr id="0" name=""/>
        <dsp:cNvSpPr/>
      </dsp:nvSpPr>
      <dsp:spPr>
        <a:xfrm>
          <a:off x="0" y="3790266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Java 17</a:t>
          </a:r>
          <a:endParaRPr lang="en-US" sz="2400" kern="1200" dirty="0"/>
        </a:p>
      </dsp:txBody>
      <dsp:txXfrm>
        <a:off x="0" y="3790266"/>
        <a:ext cx="6172199" cy="541381"/>
      </dsp:txXfrm>
    </dsp:sp>
    <dsp:sp modelId="{82DDDAF4-EE6B-4DFB-8B1B-572D715A090A}">
      <dsp:nvSpPr>
        <dsp:cNvPr id="0" name=""/>
        <dsp:cNvSpPr/>
      </dsp:nvSpPr>
      <dsp:spPr>
        <a:xfrm>
          <a:off x="0" y="4331648"/>
          <a:ext cx="61721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E5CF-2DFD-4D01-AE35-1F8E9E4AC278}">
      <dsp:nvSpPr>
        <dsp:cNvPr id="0" name=""/>
        <dsp:cNvSpPr/>
      </dsp:nvSpPr>
      <dsp:spPr>
        <a:xfrm>
          <a:off x="0" y="4331648"/>
          <a:ext cx="6172199" cy="5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Maven</a:t>
          </a:r>
          <a:endParaRPr lang="en-US" sz="2400" kern="1200" dirty="0"/>
        </a:p>
      </dsp:txBody>
      <dsp:txXfrm>
        <a:off x="0" y="4331648"/>
        <a:ext cx="6172199" cy="541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A943-FE15-44D4-AE6C-8DD15243D72C}">
      <dsp:nvSpPr>
        <dsp:cNvPr id="0" name=""/>
        <dsp:cNvSpPr/>
      </dsp:nvSpPr>
      <dsp:spPr>
        <a:xfrm>
          <a:off x="0" y="0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Eficiência no atendimento</a:t>
          </a:r>
          <a:endParaRPr lang="en-US" sz="2300" kern="1200"/>
        </a:p>
      </dsp:txBody>
      <dsp:txXfrm>
        <a:off x="28038" y="28038"/>
        <a:ext cx="3031393" cy="901218"/>
      </dsp:txXfrm>
    </dsp:sp>
    <dsp:sp modelId="{836D464D-A573-417B-94E5-A5F5284D4005}">
      <dsp:nvSpPr>
        <dsp:cNvPr id="0" name=""/>
        <dsp:cNvSpPr/>
      </dsp:nvSpPr>
      <dsp:spPr>
        <a:xfrm>
          <a:off x="347167" y="1131347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Redução de erros médicos</a:t>
          </a:r>
          <a:endParaRPr lang="en-US" sz="2300" kern="1200"/>
        </a:p>
      </dsp:txBody>
      <dsp:txXfrm>
        <a:off x="375205" y="1159385"/>
        <a:ext cx="3119795" cy="901218"/>
      </dsp:txXfrm>
    </dsp:sp>
    <dsp:sp modelId="{EFBCED69-F502-413B-9545-EC262589BD1B}">
      <dsp:nvSpPr>
        <dsp:cNvPr id="0" name=""/>
        <dsp:cNvSpPr/>
      </dsp:nvSpPr>
      <dsp:spPr>
        <a:xfrm>
          <a:off x="689152" y="2262695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Melhor gestão dos dados clínicos</a:t>
          </a:r>
          <a:endParaRPr lang="en-US" sz="2300" kern="1200" dirty="0"/>
        </a:p>
      </dsp:txBody>
      <dsp:txXfrm>
        <a:off x="717190" y="2290733"/>
        <a:ext cx="3124977" cy="901218"/>
      </dsp:txXfrm>
    </dsp:sp>
    <dsp:sp modelId="{A667D7AB-FBF3-4F62-9219-7066AF15CEE8}">
      <dsp:nvSpPr>
        <dsp:cNvPr id="0" name=""/>
        <dsp:cNvSpPr/>
      </dsp:nvSpPr>
      <dsp:spPr>
        <a:xfrm>
          <a:off x="1036319" y="3394043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Apoio a transformação digital do SUS</a:t>
          </a:r>
          <a:endParaRPr lang="en-US" sz="2300" kern="1200"/>
        </a:p>
      </dsp:txBody>
      <dsp:txXfrm>
        <a:off x="1064357" y="3422081"/>
        <a:ext cx="3119795" cy="901218"/>
      </dsp:txXfrm>
    </dsp:sp>
    <dsp:sp modelId="{CFA136F3-4234-491B-BED1-DF74FDB9E1EA}">
      <dsp:nvSpPr>
        <dsp:cNvPr id="0" name=""/>
        <dsp:cNvSpPr/>
      </dsp:nvSpPr>
      <dsp:spPr>
        <a:xfrm>
          <a:off x="35230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663042" y="733200"/>
        <a:ext cx="342233" cy="468236"/>
      </dsp:txXfrm>
    </dsp:sp>
    <dsp:sp modelId="{30569DEC-9B3D-477A-B1FA-DEFFAC5972FC}">
      <dsp:nvSpPr>
        <dsp:cNvPr id="0" name=""/>
        <dsp:cNvSpPr/>
      </dsp:nvSpPr>
      <dsp:spPr>
        <a:xfrm>
          <a:off x="3870205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010209" y="1864548"/>
        <a:ext cx="342233" cy="468236"/>
      </dsp:txXfrm>
    </dsp:sp>
    <dsp:sp modelId="{101371B3-EF65-4BEE-ABE0-D17F675F7433}">
      <dsp:nvSpPr>
        <dsp:cNvPr id="0" name=""/>
        <dsp:cNvSpPr/>
      </dsp:nvSpPr>
      <dsp:spPr>
        <a:xfrm>
          <a:off x="4212191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352195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6EB76-EF20-7AE3-B6FC-410781F80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0A45B-4897-93BE-4993-C1ED4F26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D0EF6-45EF-815F-9AE6-285DF381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63FD0-1525-B27F-A336-49CF3854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3C763-DC81-2CE8-C916-A1E2007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68FA89-C674-6D1E-2400-1825848BE7B1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CF50E-7619-ADD4-4AB7-C8DD77ED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EF0704-9F0D-EA3C-1A1F-32BF0122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66F36-7772-DBA9-2359-AF60F918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57783-28B5-87BB-C9EF-5CD2947C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856D8-0DCE-1555-9819-1743D0D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037CC2-D417-71F4-EFFE-D00DE246BB86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00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70EDB3-6114-BEA9-4058-F0734854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5C56AA-8F7E-3F78-6E27-A0B28703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DEE01-CDBF-3C06-FC3E-FEDC1DA6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6BF96-2B71-EE88-9CED-0D9AF771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34D88-4CC6-C8A8-BD41-0DFF7DB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55D2F4-B8B3-5F1C-EA1F-E85B02779942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17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17417-B44E-78EC-9FCF-B35AC793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8F680-BE6B-9AE9-50DA-26D95A8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205B5-CEF0-2F09-4F73-18DF373C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4EB79-2DCC-5DF6-424D-8CF85AE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CD79-4323-3625-0632-88E208BD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3E040E-58E5-9462-ABF9-1729BCD7B37B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9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6B9FC-20F9-0560-D097-CC0647E8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3B42D-80D1-2338-F8EF-ADA23DEC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517F1-2EC3-FC81-780F-4E0DE2B4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C2019B-1844-67D6-C1DB-4F08DED3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E57A6-77CE-A8DD-832B-A7C9CCE8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A58C8C-7050-F7C9-2DF0-4827FFD24036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5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19E23-54F5-FBDB-BAA6-DDD70C26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7DFEB-8395-56AD-31E2-0997F4A3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C28D57-50A2-4C06-17AC-4BD9BAE12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7F929-1C92-85D6-0C23-01375C21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81324-4C38-FD11-088A-EA3E785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23A7D2-3A40-2C01-E8D2-CC260617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0475CB-7A43-14E4-1891-66FE5A2FD853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1C7D-FF32-51DC-1FDB-886A06D6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8C184-358C-6CF9-061D-68AE49AA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D7A88-BF5A-A67E-BA11-E0EE574C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228D9-C003-252E-092F-323D7AF6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B2038C-F993-BB6F-E587-C0DAB800A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2E4EDD-D3CE-E9E3-652A-E30335EE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776059-A64A-C628-0C49-96E792BC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6872BD-9F6F-538E-CA91-6262990C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9ED96D8-452B-627B-00E1-B9E37DE39BAA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AF35-E9B5-A0F0-1BFC-433FAABC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5BC12-2286-DB4D-CD5F-C87D4620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E3D986-3E76-6809-6728-A5E4B3E0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09007D-F8E3-AF0A-64DC-C4CDD7CC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9D068D-2C2D-6090-F4F7-8A50CE2BA191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6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7A1EEB-9276-DC36-3D86-1E69DA50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95299-62AF-B57D-550F-886EA4C7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B5B0E4-2D18-6710-AB2B-149098A5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B6686B-A77A-32FC-2428-B9B789FEC5B8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8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378C7-C18D-B852-5106-862285EB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59604-56FE-F6DC-9107-AE1FF142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EEDEB-C9EC-E994-7D75-7F18BD98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AA94E9-F044-14CA-146D-D7D94D6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94C36-FE11-396A-C533-FFB5D19D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D08E3-B946-64A3-A654-583479A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B5B41F-1E50-AE90-D3FA-14B96F524AE7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8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F09AF-34AB-F802-57D1-1EDB2474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01386C-886E-BA65-F233-822584E0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C125E9-EF09-0CE8-5CA0-B4DB69691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639B06-009E-1C74-B26E-26B2B3EA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BD1ACC-739D-8F37-2E9B-7D68BF8D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53F2E-EE9F-CD21-8BD9-42CC9AAE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72DEE0-2869-299A-CD5A-FCED46274067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75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8FFCA2-AADF-997E-FD86-4FB6F2D6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1AB7B-16D8-8AEE-3FCE-E2D17B54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7E938-BB02-B0E3-A84F-803C2A743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DBE47-45E8-4223-9E69-4313A95867F3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5C1E1-9310-CA90-9E45-DA34991B1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E66BB2-31AE-9179-24E1-B24345B3C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C2742-A534-4210-88F2-7FAE0B4858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F09B4F-F4C9-DF67-5E73-BEEDE5F758A7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78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documentacao" TargetMode="External"/><Relationship Id="rId2" Type="http://schemas.openxmlformats.org/officeDocument/2006/relationships/hyperlink" Target="https://github.com/igor-fga/hackaton-fase-5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ch-challenge-ps-fiap.postman.co/workspace/Tech-Challenge-P%C3%B3s-FIAP-Workspa~4f6f3282-dbd4-440a-835e-1ba5a2cdf888/collection/7932331-5cf3a170-4875-4f7b-a3f0-451ed484ad46?action=share&amp;creator=4422690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Médico escrevendo no tablet com caneta">
            <a:extLst>
              <a:ext uri="{FF2B5EF4-FFF2-40B4-BE49-F238E27FC236}">
                <a16:creationId xmlns:a16="http://schemas.microsoft.com/office/drawing/2014/main" id="{B1A38598-B533-9275-1442-66BBE1F6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0"/>
            <a:ext cx="11717438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9E9D8D-B8A2-16F6-3BF4-73053F9E4DC5}"/>
              </a:ext>
            </a:extLst>
          </p:cNvPr>
          <p:cNvSpPr txBox="1"/>
          <p:nvPr/>
        </p:nvSpPr>
        <p:spPr>
          <a:xfrm>
            <a:off x="2013605" y="2498531"/>
            <a:ext cx="83941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2"/>
                </a:solidFill>
              </a:rPr>
              <a:t>MVP </a:t>
            </a:r>
          </a:p>
          <a:p>
            <a:pPr algn="ctr"/>
            <a:r>
              <a:rPr lang="pt-BR" sz="4400" b="1" dirty="0">
                <a:solidFill>
                  <a:schemeClr val="tx2"/>
                </a:solidFill>
              </a:rPr>
              <a:t>API Prontuário Eletrônico</a:t>
            </a:r>
            <a:r>
              <a:rPr lang="pt-BR" sz="3600" b="1" dirty="0">
                <a:solidFill>
                  <a:schemeClr val="tx2"/>
                </a:solidFill>
              </a:rPr>
              <a:t> </a:t>
            </a:r>
            <a:r>
              <a:rPr lang="pt-BR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FA3BCB-9D1E-E7D4-31FE-023D07B3E70B}"/>
              </a:ext>
            </a:extLst>
          </p:cNvPr>
          <p:cNvSpPr txBox="1"/>
          <p:nvPr/>
        </p:nvSpPr>
        <p:spPr>
          <a:xfrm>
            <a:off x="1042827" y="5671805"/>
            <a:ext cx="61542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Solução para a Modernização da Saúde Pública</a:t>
            </a:r>
          </a:p>
          <a:p>
            <a:r>
              <a:rPr lang="pt-BR" sz="2000" dirty="0"/>
              <a:t>Hackaton - Fase 5 | Grupo 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92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DFFE-C9EA-4C77-7F33-A2275C67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9CB922-A45E-24D1-7DFF-DF57D99CAC4A}"/>
              </a:ext>
            </a:extLst>
          </p:cNvPr>
          <p:cNvSpPr txBox="1"/>
          <p:nvPr/>
        </p:nvSpPr>
        <p:spPr>
          <a:xfrm>
            <a:off x="762001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Links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E6F7B9-86AF-EF97-CEB1-CF65AF075125}"/>
              </a:ext>
            </a:extLst>
          </p:cNvPr>
          <p:cNvSpPr txBox="1"/>
          <p:nvPr/>
        </p:nvSpPr>
        <p:spPr>
          <a:xfrm>
            <a:off x="762001" y="1692061"/>
            <a:ext cx="103751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Repositório Github: </a:t>
            </a:r>
            <a:r>
              <a:rPr lang="pt-BR" sz="24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https://github.com/igor-fga/hackaton-fase-5</a:t>
            </a:r>
            <a:endParaRPr lang="pt-BR" sz="2400" u="sng" kern="100" dirty="0">
              <a:solidFill>
                <a:srgbClr val="467886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Ferramenta: Swagger: </a:t>
            </a: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http://localhost:8082/documentacao</a:t>
            </a: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Collection Postman: 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Postman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572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7C24-E399-EF72-926D-B686B982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09A630C-0000-E735-F381-314E5BD6510B}"/>
              </a:ext>
            </a:extLst>
          </p:cNvPr>
          <p:cNvSpPr txBox="1"/>
          <p:nvPr/>
        </p:nvSpPr>
        <p:spPr>
          <a:xfrm>
            <a:off x="908407" y="2791395"/>
            <a:ext cx="10375186" cy="93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5400" b="1" dirty="0">
                <a:solidFill>
                  <a:schemeClr val="tx2"/>
                </a:solidFill>
              </a:rPr>
              <a:t>Obrigado(a) !</a:t>
            </a:r>
            <a:endParaRPr lang="pt-BR" sz="34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3FA454-3703-7A56-CDD8-7378CB627AFC}"/>
              </a:ext>
            </a:extLst>
          </p:cNvPr>
          <p:cNvSpPr txBox="1"/>
          <p:nvPr/>
        </p:nvSpPr>
        <p:spPr>
          <a:xfrm>
            <a:off x="10482065" y="5599961"/>
            <a:ext cx="1321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Grupo 7</a:t>
            </a:r>
          </a:p>
        </p:txBody>
      </p:sp>
    </p:spTree>
    <p:extLst>
      <p:ext uri="{BB962C8B-B14F-4D97-AF65-F5344CB8AC3E}">
        <p14:creationId xmlns:p14="http://schemas.microsoft.com/office/powerpoint/2010/main" val="373639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E761A-8447-0670-A48D-68DA41B1B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B2A3CA7-2B31-88CB-EC10-74E122783A67}"/>
              </a:ext>
            </a:extLst>
          </p:cNvPr>
          <p:cNvGraphicFramePr/>
          <p:nvPr/>
        </p:nvGraphicFramePr>
        <p:xfrm>
          <a:off x="2031999" y="1028139"/>
          <a:ext cx="95687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A109096-9993-BD8C-92A3-9666C014CD98}"/>
              </a:ext>
            </a:extLst>
          </p:cNvPr>
          <p:cNvSpPr txBox="1"/>
          <p:nvPr/>
        </p:nvSpPr>
        <p:spPr>
          <a:xfrm>
            <a:off x="749147" y="209320"/>
            <a:ext cx="336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Estrutura da Equipe</a:t>
            </a:r>
          </a:p>
        </p:txBody>
      </p:sp>
    </p:spTree>
    <p:extLst>
      <p:ext uri="{BB962C8B-B14F-4D97-AF65-F5344CB8AC3E}">
        <p14:creationId xmlns:p14="http://schemas.microsoft.com/office/powerpoint/2010/main" val="11070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D45D-80B4-E125-3D01-61996A31B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00E8CCE-B9C4-98B9-C854-6D2CAB02F0D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Problemas Identificados</a:t>
            </a:r>
          </a:p>
        </p:txBody>
      </p:sp>
      <p:graphicFrame>
        <p:nvGraphicFramePr>
          <p:cNvPr id="7" name="CaixaDeTexto 2">
            <a:extLst>
              <a:ext uri="{FF2B5EF4-FFF2-40B4-BE49-F238E27FC236}">
                <a16:creationId xmlns:a16="http://schemas.microsoft.com/office/drawing/2014/main" id="{101C0767-E343-6484-13E2-EE523A30F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864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0429-612B-D006-3A81-6E0C40D1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152BFD-D9FC-50D9-6204-C3DF67787BC4}"/>
              </a:ext>
            </a:extLst>
          </p:cNvPr>
          <p:cNvSpPr txBox="1"/>
          <p:nvPr/>
        </p:nvSpPr>
        <p:spPr>
          <a:xfrm>
            <a:off x="69436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Objetivo da Solução</a:t>
            </a:r>
          </a:p>
        </p:txBody>
      </p:sp>
      <p:graphicFrame>
        <p:nvGraphicFramePr>
          <p:cNvPr id="7" name="CaixaDeTexto 2">
            <a:extLst>
              <a:ext uri="{FF2B5EF4-FFF2-40B4-BE49-F238E27FC236}">
                <a16:creationId xmlns:a16="http://schemas.microsoft.com/office/drawing/2014/main" id="{9A0044AC-2683-BF6C-6B96-BD4C314C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820161"/>
              </p:ext>
            </p:extLst>
          </p:nvPr>
        </p:nvGraphicFramePr>
        <p:xfrm>
          <a:off x="982038" y="13255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9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E8D79-DF35-9494-0D31-4D87D73A6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C38C74F-4B3C-13D5-0824-5C20AFD9BE61}"/>
              </a:ext>
            </a:extLst>
          </p:cNvPr>
          <p:cNvSpPr txBox="1"/>
          <p:nvPr/>
        </p:nvSpPr>
        <p:spPr>
          <a:xfrm>
            <a:off x="744145" y="-7707"/>
            <a:ext cx="5759397" cy="845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Visão Geral da Solução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50F65E4-E00C-7FFB-A557-EEFE4195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76046"/>
            <a:ext cx="5256212" cy="437923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A solução foi estruturada com foco em escalabilidade, segurança e manutenibilidade, utilizando uma arquitetura de microserviços, onde cada serviço tem responsabilidades bem definidas e atua de forma independente. Para garantir baixo acoplamento e alta testabilidade, foi adotada a arquitetura hexagonal (Ports and Adapters).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A comunicação com os serviços é feita por meio de APIs RESTful, com controle de acesso seguro implementado via Keycloak e tokens JWT, garantindo eficiência, segurança e resiliência na comunicação entre os sistemas.</a:t>
            </a:r>
            <a:endParaRPr lang="en-US" sz="1800" dirty="0"/>
          </a:p>
        </p:txBody>
      </p:sp>
      <p:graphicFrame>
        <p:nvGraphicFramePr>
          <p:cNvPr id="8" name="CaixaDeTexto 2">
            <a:extLst>
              <a:ext uri="{FF2B5EF4-FFF2-40B4-BE49-F238E27FC236}">
                <a16:creationId xmlns:a16="http://schemas.microsoft.com/office/drawing/2014/main" id="{76D99341-35E6-BF7A-7603-BBFBDEFEE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798871"/>
              </p:ext>
            </p:extLst>
          </p:nvPr>
        </p:nvGraphicFramePr>
        <p:xfrm>
          <a:off x="6404225" y="1286837"/>
          <a:ext cx="541974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66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7363C-91EB-F180-DE4A-737C2C11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23353E4-B0D6-550D-53E0-DAB9FD3996C5}"/>
              </a:ext>
            </a:extLst>
          </p:cNvPr>
          <p:cNvSpPr txBox="1"/>
          <p:nvPr/>
        </p:nvSpPr>
        <p:spPr>
          <a:xfrm>
            <a:off x="757594" y="0"/>
            <a:ext cx="4564419" cy="845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Componentes da Solução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ECAF859-4B06-9F5D-B7F5-65F78420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8608" y="681079"/>
            <a:ext cx="5568592" cy="381158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/>
              <a:t>O </a:t>
            </a:r>
            <a:r>
              <a:rPr lang="pt-BR" sz="1800" b="1" dirty="0"/>
              <a:t>Microserviço de Pacientes </a:t>
            </a:r>
            <a:r>
              <a:rPr lang="pt-BR" sz="1800" dirty="0"/>
              <a:t>gerencia dados cadastrais, permitindo buscas e atualizações. </a:t>
            </a:r>
          </a:p>
          <a:p>
            <a:pPr algn="just">
              <a:lnSpc>
                <a:spcPct val="160000"/>
              </a:lnSpc>
            </a:pPr>
            <a:r>
              <a:rPr lang="pt-BR" sz="1800" dirty="0"/>
              <a:t>O </a:t>
            </a:r>
            <a:r>
              <a:rPr lang="pt-BR" sz="1800" b="1" dirty="0"/>
              <a:t>Microserviço de Consultas </a:t>
            </a:r>
            <a:r>
              <a:rPr lang="pt-BR" sz="1800" dirty="0"/>
              <a:t>armazena o histórico clínico dos pacientes e diagnósticos e observações médicas, bem como armazena dados dos médicos que trabalham no SUS. </a:t>
            </a:r>
          </a:p>
          <a:p>
            <a:pPr algn="just">
              <a:lnSpc>
                <a:spcPct val="160000"/>
              </a:lnSpc>
            </a:pPr>
            <a:r>
              <a:rPr lang="pt-BR" sz="1800" dirty="0"/>
              <a:t>O </a:t>
            </a:r>
            <a:r>
              <a:rPr lang="pt-BR" sz="1800" b="1" dirty="0"/>
              <a:t>Microserviço de Medicamentos e Prescrições </a:t>
            </a:r>
            <a:r>
              <a:rPr lang="pt-BR" sz="1800" dirty="0"/>
              <a:t>registra os medicamentos prescritos, vinculando-os às consultas e aos pacientes. </a:t>
            </a:r>
          </a:p>
          <a:p>
            <a:pPr algn="just">
              <a:lnSpc>
                <a:spcPct val="160000"/>
              </a:lnSpc>
            </a:pPr>
            <a:r>
              <a:rPr lang="pt-BR" sz="1800" dirty="0"/>
              <a:t>O processo de </a:t>
            </a:r>
            <a:r>
              <a:rPr lang="pt-BR" sz="1800" b="1" dirty="0"/>
              <a:t>Autenticação e Autorização </a:t>
            </a:r>
            <a:r>
              <a:rPr lang="pt-BR" sz="1800" dirty="0"/>
              <a:t>inseridos em cada microserviço, baseado no </a:t>
            </a:r>
            <a:r>
              <a:rPr lang="pt-BR" sz="1800" b="1" dirty="0"/>
              <a:t>Keycloak com JWT</a:t>
            </a:r>
            <a:r>
              <a:rPr lang="pt-BR" sz="1800" dirty="0"/>
              <a:t>, garante acesso seguro e controlado aos dados.</a:t>
            </a:r>
            <a:endParaRPr lang="en-US" sz="1800" dirty="0"/>
          </a:p>
        </p:txBody>
      </p:sp>
      <p:graphicFrame>
        <p:nvGraphicFramePr>
          <p:cNvPr id="8" name="CaixaDeTexto 2">
            <a:extLst>
              <a:ext uri="{FF2B5EF4-FFF2-40B4-BE49-F238E27FC236}">
                <a16:creationId xmlns:a16="http://schemas.microsoft.com/office/drawing/2014/main" id="{EB4C601B-F306-11A3-502D-919FFB257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28050"/>
              </p:ext>
            </p:extLst>
          </p:nvPr>
        </p:nvGraphicFramePr>
        <p:xfrm>
          <a:off x="757594" y="1328351"/>
          <a:ext cx="525621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0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2605A-AC4F-6EF9-F59C-E5A837DE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D5D2DA-811E-80CB-A616-5B04AE0B6483}"/>
              </a:ext>
            </a:extLst>
          </p:cNvPr>
          <p:cNvSpPr txBox="1"/>
          <p:nvPr/>
        </p:nvSpPr>
        <p:spPr>
          <a:xfrm>
            <a:off x="665128" y="282854"/>
            <a:ext cx="3932237" cy="526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Tecnologias utilizadas</a:t>
            </a:r>
          </a:p>
        </p:txBody>
      </p:sp>
      <p:graphicFrame>
        <p:nvGraphicFramePr>
          <p:cNvPr id="9" name="CaixaDeTexto 5">
            <a:extLst>
              <a:ext uri="{FF2B5EF4-FFF2-40B4-BE49-F238E27FC236}">
                <a16:creationId xmlns:a16="http://schemas.microsoft.com/office/drawing/2014/main" id="{4445FA4E-9ED7-F057-B969-49FA38134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578409"/>
              </p:ext>
            </p:extLst>
          </p:nvPr>
        </p:nvGraphicFramePr>
        <p:xfrm>
          <a:off x="3009900" y="1264827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6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F8649-CAD5-8875-6675-C5E129E0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3D0C148-7C92-9C96-534B-50F027A1EDA5}"/>
              </a:ext>
            </a:extLst>
          </p:cNvPr>
          <p:cNvSpPr txBox="1"/>
          <p:nvPr/>
        </p:nvSpPr>
        <p:spPr>
          <a:xfrm>
            <a:off x="704636" y="-72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Impacto</a:t>
            </a:r>
            <a:r>
              <a:rPr lang="pt-B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dirty="0"/>
              <a:t>Esperado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3D99EE-74E7-2BE6-11AA-88BA471F4F9A}"/>
              </a:ext>
            </a:extLst>
          </p:cNvPr>
          <p:cNvSpPr txBox="1"/>
          <p:nvPr/>
        </p:nvSpPr>
        <p:spPr>
          <a:xfrm>
            <a:off x="647271" y="1017025"/>
            <a:ext cx="53151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Com a  implementação da API de Prontuário Eletrônico espera-se um aumento na eficiência do atendimento, com acesso rápido às informações clínicas. 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solução contribui para a redução de erros médicos ao fornecer histórico preciso do paciente. Além disso, promove uma melhor gestão dos dados clínicos, com informações centralizadas e seguras. 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O projeto apoia diretamente a transformação digital do SUS, criando bases sólidas para a modernização dos serviços. </a:t>
            </a:r>
          </a:p>
        </p:txBody>
      </p:sp>
      <p:graphicFrame>
        <p:nvGraphicFramePr>
          <p:cNvPr id="10" name="CaixaDeTexto 5">
            <a:extLst>
              <a:ext uri="{FF2B5EF4-FFF2-40B4-BE49-F238E27FC236}">
                <a16:creationId xmlns:a16="http://schemas.microsoft.com/office/drawing/2014/main" id="{61A45A01-6D8A-00D4-A2A9-93E1ACDE7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951903"/>
              </p:ext>
            </p:extLst>
          </p:nvPr>
        </p:nvGraphicFramePr>
        <p:xfrm>
          <a:off x="6500973" y="1253331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6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2A996-70E7-4522-BB1A-ABCDC204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2A745D-C910-0671-1BD6-070A5119B78A}"/>
              </a:ext>
            </a:extLst>
          </p:cNvPr>
          <p:cNvSpPr/>
          <p:nvPr/>
        </p:nvSpPr>
        <p:spPr>
          <a:xfrm>
            <a:off x="5024063" y="356421"/>
            <a:ext cx="6883685" cy="6034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99A945-D7C2-4F60-EB65-7C55598018FB}"/>
              </a:ext>
            </a:extLst>
          </p:cNvPr>
          <p:cNvSpPr txBox="1"/>
          <p:nvPr/>
        </p:nvSpPr>
        <p:spPr>
          <a:xfrm>
            <a:off x="762001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/>
              <a:t>Próximos Passos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7B5F0-0C6A-9A68-DFA2-E5DFDE891E13}"/>
              </a:ext>
            </a:extLst>
          </p:cNvPr>
          <p:cNvSpPr txBox="1"/>
          <p:nvPr/>
        </p:nvSpPr>
        <p:spPr>
          <a:xfrm>
            <a:off x="762001" y="147630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API Gateway 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Resilience4j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 Mensageria com RabbitMQ/Kafka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 Dashboard com BFF/Front-</a:t>
            </a:r>
            <a:r>
              <a:rPr lang="pt-BR" sz="2000" dirty="0" err="1"/>
              <a:t>End</a:t>
            </a:r>
            <a:endParaRPr lang="pt-BR" sz="2000" dirty="0"/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 Auditoria e rastreabilidade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A602FC-1402-E330-4E08-D474C228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079" y="356421"/>
            <a:ext cx="6450457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1800" dirty="0"/>
              <a:t>Os próximos passos visam ampliar a robustez, escalabilidade e usabilidade do sistema.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800" dirty="0"/>
              <a:t> A implementação de um API Gateway com Resilience4j trará maior controle e resiliência nas comunicações entre serviços.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800" dirty="0"/>
              <a:t>A introdução de mensageria com RabbitMQ ou Kafka permitirá uma comunicação assíncrona mais eficiente e desacoplada. Está previsto também o desenvolvimento de um dashboard gerencial via BFF e Front-</a:t>
            </a:r>
            <a:r>
              <a:rPr lang="pt-BR" sz="1800" dirty="0" err="1"/>
              <a:t>end</a:t>
            </a:r>
            <a:r>
              <a:rPr lang="pt-BR" sz="1800" dirty="0"/>
              <a:t>, oferecendo uma visão em tempo real dos dados para usuários administrativos.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800" dirty="0"/>
              <a:t>Por fim, a adição de auditoria e rastreabilidade reforçará a segurança e o controle sobre o acesso e alterações em dados sensíveis.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450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juliana maria Dal Olio Braz</dc:creator>
  <cp:lastModifiedBy>juliana maria Dal Olio Braz</cp:lastModifiedBy>
  <cp:revision>1</cp:revision>
  <dcterms:created xsi:type="dcterms:W3CDTF">2025-04-21T18:26:01Z</dcterms:created>
  <dcterms:modified xsi:type="dcterms:W3CDTF">2025-04-21T20:28:46Z</dcterms:modified>
</cp:coreProperties>
</file>